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2" r:id="rId3"/>
    <p:sldId id="280" r:id="rId4"/>
    <p:sldId id="285" r:id="rId5"/>
    <p:sldId id="270" r:id="rId6"/>
    <p:sldId id="265" r:id="rId7"/>
    <p:sldId id="267" r:id="rId8"/>
    <p:sldId id="262" r:id="rId9"/>
    <p:sldId id="268" r:id="rId10"/>
    <p:sldId id="281" r:id="rId11"/>
    <p:sldId id="259" r:id="rId12"/>
    <p:sldId id="271" r:id="rId13"/>
    <p:sldId id="260" r:id="rId14"/>
    <p:sldId id="273" r:id="rId15"/>
    <p:sldId id="274" r:id="rId16"/>
    <p:sldId id="272" r:id="rId17"/>
    <p:sldId id="261" r:id="rId18"/>
    <p:sldId id="279" r:id="rId19"/>
    <p:sldId id="276" r:id="rId20"/>
    <p:sldId id="277" r:id="rId21"/>
    <p:sldId id="278" r:id="rId22"/>
    <p:sldId id="258" r:id="rId23"/>
    <p:sldId id="28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7703" autoAdjust="0"/>
  </p:normalViewPr>
  <p:slideViewPr>
    <p:cSldViewPr snapToGrid="0">
      <p:cViewPr varScale="1">
        <p:scale>
          <a:sx n="68" d="100"/>
          <a:sy n="68" d="100"/>
        </p:scale>
        <p:origin x="39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x9dy\Desktop\scratch\cs6501\20161202_023752-chollet_blog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x9dy\Desktop\scratch\cs6501\20161202_023752-chollet_blog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x9dy\Desktop\scratch\cs6501\20161204_024417-InceptionV3_traintop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x9dy\Desktop\scratch\cs6501\20161204_024417-InceptionV3_traintop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Accuracy:  Shallow 3-CNN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190611681171942E-2"/>
          <c:y val="9.6164296025765705E-2"/>
          <c:w val="0.93126727902647555"/>
          <c:h val="0.74396005289511791"/>
        </c:manualLayout>
      </c:layout>
      <c:lineChart>
        <c:grouping val="standard"/>
        <c:varyColors val="0"/>
        <c:ser>
          <c:idx val="0"/>
          <c:order val="0"/>
          <c:tx>
            <c:strRef>
              <c:f>'20161202_023752-chollet_blog'!$B$1</c:f>
              <c:strCache>
                <c:ptCount val="1"/>
                <c:pt idx="0">
                  <c:v>train_acc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'20161202_023752-chollet_blog'!$A$2:$A$350</c:f>
              <c:numCache>
                <c:formatCode>General</c:formatCode>
                <c:ptCount val="34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</c:numCache>
            </c:numRef>
          </c:cat>
          <c:val>
            <c:numRef>
              <c:f>'20161202_023752-chollet_blog'!$B$2:$B$350</c:f>
              <c:numCache>
                <c:formatCode>General</c:formatCode>
                <c:ptCount val="349"/>
                <c:pt idx="0">
                  <c:v>0.50468749999999996</c:v>
                </c:pt>
                <c:pt idx="1">
                  <c:v>0.51822916666700003</c:v>
                </c:pt>
                <c:pt idx="2">
                  <c:v>0.52760416666700005</c:v>
                </c:pt>
                <c:pt idx="3">
                  <c:v>0.51458333333299999</c:v>
                </c:pt>
                <c:pt idx="4">
                  <c:v>0.52395833333300001</c:v>
                </c:pt>
                <c:pt idx="5">
                  <c:v>0.54062500000000002</c:v>
                </c:pt>
                <c:pt idx="6">
                  <c:v>0.54114583333300004</c:v>
                </c:pt>
                <c:pt idx="7">
                  <c:v>0.57379518054300005</c:v>
                </c:pt>
                <c:pt idx="8">
                  <c:v>0.58177083333299995</c:v>
                </c:pt>
                <c:pt idx="9">
                  <c:v>0.57656249999999998</c:v>
                </c:pt>
                <c:pt idx="10">
                  <c:v>0.56562500000000004</c:v>
                </c:pt>
                <c:pt idx="11">
                  <c:v>0.57604166666699996</c:v>
                </c:pt>
                <c:pt idx="12">
                  <c:v>0.57447916666700005</c:v>
                </c:pt>
                <c:pt idx="13">
                  <c:v>0.57447916666700005</c:v>
                </c:pt>
                <c:pt idx="14">
                  <c:v>0.58333333333299997</c:v>
                </c:pt>
                <c:pt idx="15">
                  <c:v>0.57730923506300003</c:v>
                </c:pt>
                <c:pt idx="16">
                  <c:v>0.56354166666700001</c:v>
                </c:pt>
                <c:pt idx="17">
                  <c:v>0.60416666666700003</c:v>
                </c:pt>
                <c:pt idx="18">
                  <c:v>0.57552083333299997</c:v>
                </c:pt>
                <c:pt idx="19">
                  <c:v>0.57447916666700005</c:v>
                </c:pt>
                <c:pt idx="20">
                  <c:v>0.60364583333300004</c:v>
                </c:pt>
                <c:pt idx="21">
                  <c:v>0.58229166666700005</c:v>
                </c:pt>
                <c:pt idx="22">
                  <c:v>0.60000000027199996</c:v>
                </c:pt>
                <c:pt idx="23">
                  <c:v>0.58599381736599998</c:v>
                </c:pt>
                <c:pt idx="24">
                  <c:v>0.60208333333300001</c:v>
                </c:pt>
                <c:pt idx="25">
                  <c:v>0.60677083333299997</c:v>
                </c:pt>
                <c:pt idx="26">
                  <c:v>0.60416666666700003</c:v>
                </c:pt>
                <c:pt idx="27">
                  <c:v>0.6</c:v>
                </c:pt>
                <c:pt idx="28">
                  <c:v>0.61041666666700001</c:v>
                </c:pt>
                <c:pt idx="29">
                  <c:v>0.62291666666699996</c:v>
                </c:pt>
                <c:pt idx="30">
                  <c:v>0.58826638584900004</c:v>
                </c:pt>
                <c:pt idx="31">
                  <c:v>0.598837206688</c:v>
                </c:pt>
                <c:pt idx="32">
                  <c:v>0.59739583333299995</c:v>
                </c:pt>
                <c:pt idx="33">
                  <c:v>0.61041666666700001</c:v>
                </c:pt>
                <c:pt idx="34">
                  <c:v>0.61875000000000002</c:v>
                </c:pt>
                <c:pt idx="35">
                  <c:v>0.60104166666699999</c:v>
                </c:pt>
                <c:pt idx="36">
                  <c:v>0.61770833333300001</c:v>
                </c:pt>
                <c:pt idx="37">
                  <c:v>0.60052083333299999</c:v>
                </c:pt>
                <c:pt idx="38">
                  <c:v>0.60220704458300001</c:v>
                </c:pt>
                <c:pt idx="39">
                  <c:v>0.62041467364799996</c:v>
                </c:pt>
                <c:pt idx="40">
                  <c:v>0.61406249999999996</c:v>
                </c:pt>
                <c:pt idx="41">
                  <c:v>0.6171875</c:v>
                </c:pt>
                <c:pt idx="42">
                  <c:v>0.61250000000000004</c:v>
                </c:pt>
                <c:pt idx="43">
                  <c:v>0.62552083333300001</c:v>
                </c:pt>
                <c:pt idx="44">
                  <c:v>0.61875000000000002</c:v>
                </c:pt>
                <c:pt idx="45">
                  <c:v>0.61614583333299999</c:v>
                </c:pt>
                <c:pt idx="46">
                  <c:v>0.60535996597899999</c:v>
                </c:pt>
                <c:pt idx="47">
                  <c:v>0.61562998465300001</c:v>
                </c:pt>
                <c:pt idx="48">
                  <c:v>0.60260416666700001</c:v>
                </c:pt>
                <c:pt idx="49">
                  <c:v>0.6171875</c:v>
                </c:pt>
                <c:pt idx="50">
                  <c:v>0.63333333333300001</c:v>
                </c:pt>
                <c:pt idx="51">
                  <c:v>0.62708333333300004</c:v>
                </c:pt>
                <c:pt idx="52">
                  <c:v>0.63177083333299999</c:v>
                </c:pt>
                <c:pt idx="53">
                  <c:v>0.62135416666700005</c:v>
                </c:pt>
                <c:pt idx="54">
                  <c:v>0.63755020579999999</c:v>
                </c:pt>
                <c:pt idx="55">
                  <c:v>0.62760416666700003</c:v>
                </c:pt>
                <c:pt idx="56">
                  <c:v>0.63489583333300004</c:v>
                </c:pt>
                <c:pt idx="57">
                  <c:v>0.62135416666700005</c:v>
                </c:pt>
                <c:pt idx="58">
                  <c:v>0.63333333333300001</c:v>
                </c:pt>
                <c:pt idx="59">
                  <c:v>0.61510416666699996</c:v>
                </c:pt>
                <c:pt idx="60">
                  <c:v>0.61510416666699996</c:v>
                </c:pt>
                <c:pt idx="61">
                  <c:v>0.62656250000000002</c:v>
                </c:pt>
                <c:pt idx="62">
                  <c:v>0.64457830906400004</c:v>
                </c:pt>
                <c:pt idx="63">
                  <c:v>0.62708333333300004</c:v>
                </c:pt>
                <c:pt idx="64">
                  <c:v>0.62395833333299999</c:v>
                </c:pt>
                <c:pt idx="65">
                  <c:v>0.62864583333299995</c:v>
                </c:pt>
                <c:pt idx="66">
                  <c:v>0.64947916666700001</c:v>
                </c:pt>
                <c:pt idx="67">
                  <c:v>0.62395833333299999</c:v>
                </c:pt>
                <c:pt idx="68">
                  <c:v>0.64947916666700001</c:v>
                </c:pt>
                <c:pt idx="69">
                  <c:v>0.63299492682299996</c:v>
                </c:pt>
                <c:pt idx="70">
                  <c:v>0.64315139452400005</c:v>
                </c:pt>
                <c:pt idx="71">
                  <c:v>0.62135416666700005</c:v>
                </c:pt>
                <c:pt idx="72">
                  <c:v>0.63906249999999998</c:v>
                </c:pt>
                <c:pt idx="73">
                  <c:v>0.64479166666700005</c:v>
                </c:pt>
                <c:pt idx="74">
                  <c:v>0.65416666666699996</c:v>
                </c:pt>
                <c:pt idx="75">
                  <c:v>0.64479166666700005</c:v>
                </c:pt>
                <c:pt idx="76">
                  <c:v>0.65416666666699996</c:v>
                </c:pt>
                <c:pt idx="77">
                  <c:v>0.64315138955200002</c:v>
                </c:pt>
                <c:pt idx="78">
                  <c:v>0.63299492682299996</c:v>
                </c:pt>
                <c:pt idx="79">
                  <c:v>0.6640625</c:v>
                </c:pt>
                <c:pt idx="80">
                  <c:v>0.64427083333299995</c:v>
                </c:pt>
                <c:pt idx="81">
                  <c:v>0.64166666666700001</c:v>
                </c:pt>
                <c:pt idx="82">
                  <c:v>0.66354166666699999</c:v>
                </c:pt>
                <c:pt idx="83">
                  <c:v>0.64739583333299999</c:v>
                </c:pt>
                <c:pt idx="84">
                  <c:v>0.65625</c:v>
                </c:pt>
                <c:pt idx="85">
                  <c:v>0.63388259250000001</c:v>
                </c:pt>
                <c:pt idx="86">
                  <c:v>0.63604061137599999</c:v>
                </c:pt>
                <c:pt idx="87">
                  <c:v>0.65104166666700003</c:v>
                </c:pt>
                <c:pt idx="88">
                  <c:v>0.65312499999999996</c:v>
                </c:pt>
                <c:pt idx="89">
                  <c:v>0.69583333333300001</c:v>
                </c:pt>
                <c:pt idx="90">
                  <c:v>0.65885416666700003</c:v>
                </c:pt>
                <c:pt idx="91">
                  <c:v>0.65625</c:v>
                </c:pt>
                <c:pt idx="92">
                  <c:v>0.65937500000000004</c:v>
                </c:pt>
                <c:pt idx="93">
                  <c:v>0.63583815072799998</c:v>
                </c:pt>
                <c:pt idx="94">
                  <c:v>0.654970760963</c:v>
                </c:pt>
                <c:pt idx="95">
                  <c:v>0.65416666666699996</c:v>
                </c:pt>
                <c:pt idx="96">
                  <c:v>0.66718750000000004</c:v>
                </c:pt>
                <c:pt idx="97">
                  <c:v>0.6328125</c:v>
                </c:pt>
                <c:pt idx="98">
                  <c:v>0.65937500000000004</c:v>
                </c:pt>
                <c:pt idx="99">
                  <c:v>0.64791666666699999</c:v>
                </c:pt>
                <c:pt idx="100">
                  <c:v>0.656565658055</c:v>
                </c:pt>
                <c:pt idx="101">
                  <c:v>0.67419863392400003</c:v>
                </c:pt>
                <c:pt idx="102">
                  <c:v>0.65781250000000002</c:v>
                </c:pt>
                <c:pt idx="103">
                  <c:v>0.66249999999999998</c:v>
                </c:pt>
                <c:pt idx="104">
                  <c:v>0.64791666666699999</c:v>
                </c:pt>
                <c:pt idx="105">
                  <c:v>0.65156250000000004</c:v>
                </c:pt>
                <c:pt idx="106">
                  <c:v>0.64895833333300001</c:v>
                </c:pt>
                <c:pt idx="107">
                  <c:v>0.65572916666699999</c:v>
                </c:pt>
                <c:pt idx="108">
                  <c:v>0.67304625221500003</c:v>
                </c:pt>
                <c:pt idx="109">
                  <c:v>0.65370467206500005</c:v>
                </c:pt>
                <c:pt idx="110">
                  <c:v>0.66718750000000004</c:v>
                </c:pt>
                <c:pt idx="111">
                  <c:v>0.65833333333300004</c:v>
                </c:pt>
                <c:pt idx="112">
                  <c:v>0.66562500000000002</c:v>
                </c:pt>
                <c:pt idx="113">
                  <c:v>0.65416666666699996</c:v>
                </c:pt>
                <c:pt idx="114">
                  <c:v>0.68333333333299995</c:v>
                </c:pt>
                <c:pt idx="115">
                  <c:v>0.65781250000000002</c:v>
                </c:pt>
                <c:pt idx="116">
                  <c:v>0.672514619471</c:v>
                </c:pt>
                <c:pt idx="117">
                  <c:v>0.671045716505</c:v>
                </c:pt>
                <c:pt idx="118">
                  <c:v>0.65625</c:v>
                </c:pt>
                <c:pt idx="119">
                  <c:v>0.66249999999999998</c:v>
                </c:pt>
                <c:pt idx="120">
                  <c:v>0.65937500000000004</c:v>
                </c:pt>
                <c:pt idx="121">
                  <c:v>0.68177083333300004</c:v>
                </c:pt>
                <c:pt idx="122">
                  <c:v>0.67656249999999996</c:v>
                </c:pt>
                <c:pt idx="123">
                  <c:v>0.66197916666699996</c:v>
                </c:pt>
                <c:pt idx="124">
                  <c:v>0.67374416989800001</c:v>
                </c:pt>
                <c:pt idx="125">
                  <c:v>0.66178697522200003</c:v>
                </c:pt>
                <c:pt idx="126">
                  <c:v>0.66562500000000002</c:v>
                </c:pt>
                <c:pt idx="127">
                  <c:v>0.66510416666700001</c:v>
                </c:pt>
                <c:pt idx="128">
                  <c:v>0.67031249999999998</c:v>
                </c:pt>
                <c:pt idx="129">
                  <c:v>0.66979166666699996</c:v>
                </c:pt>
                <c:pt idx="130">
                  <c:v>0.67395833333300004</c:v>
                </c:pt>
                <c:pt idx="131">
                  <c:v>0.67916666666699999</c:v>
                </c:pt>
                <c:pt idx="132">
                  <c:v>0.67095777312600002</c:v>
                </c:pt>
                <c:pt idx="133">
                  <c:v>0.66598984714099996</c:v>
                </c:pt>
                <c:pt idx="134">
                  <c:v>0.66822916666700005</c:v>
                </c:pt>
                <c:pt idx="135">
                  <c:v>0.671875</c:v>
                </c:pt>
                <c:pt idx="136">
                  <c:v>0.67447916666700003</c:v>
                </c:pt>
                <c:pt idx="137">
                  <c:v>0.67916666666699999</c:v>
                </c:pt>
                <c:pt idx="138">
                  <c:v>0.67031249999999998</c:v>
                </c:pt>
                <c:pt idx="139">
                  <c:v>0.65104166666700003</c:v>
                </c:pt>
                <c:pt idx="140">
                  <c:v>0.68365737963399997</c:v>
                </c:pt>
                <c:pt idx="141">
                  <c:v>0.66719829976</c:v>
                </c:pt>
                <c:pt idx="142">
                  <c:v>0.66614583333300004</c:v>
                </c:pt>
                <c:pt idx="143">
                  <c:v>0.66510416666700001</c:v>
                </c:pt>
                <c:pt idx="144">
                  <c:v>0.671875</c:v>
                </c:pt>
                <c:pt idx="145">
                  <c:v>0.66718750000000004</c:v>
                </c:pt>
                <c:pt idx="146">
                  <c:v>0.68072916666700001</c:v>
                </c:pt>
                <c:pt idx="147">
                  <c:v>0.68793195232600002</c:v>
                </c:pt>
                <c:pt idx="148">
                  <c:v>0.67198763577499998</c:v>
                </c:pt>
                <c:pt idx="149">
                  <c:v>0.68314726244299995</c:v>
                </c:pt>
                <c:pt idx="150">
                  <c:v>0.67812499999999998</c:v>
                </c:pt>
                <c:pt idx="151">
                  <c:v>0.69062500000000004</c:v>
                </c:pt>
                <c:pt idx="152">
                  <c:v>0.66354166666699999</c:v>
                </c:pt>
                <c:pt idx="153">
                  <c:v>0.69166666666700005</c:v>
                </c:pt>
                <c:pt idx="154">
                  <c:v>0.69479166666699999</c:v>
                </c:pt>
                <c:pt idx="155">
                  <c:v>0.66241360933799998</c:v>
                </c:pt>
                <c:pt idx="156">
                  <c:v>0.68692069997100003</c:v>
                </c:pt>
                <c:pt idx="157">
                  <c:v>0.67783094146400003</c:v>
                </c:pt>
                <c:pt idx="158">
                  <c:v>0.69114583333299995</c:v>
                </c:pt>
                <c:pt idx="159">
                  <c:v>0.67343750000000002</c:v>
                </c:pt>
                <c:pt idx="160">
                  <c:v>0.67552083333299995</c:v>
                </c:pt>
                <c:pt idx="161">
                  <c:v>0.66770833333299995</c:v>
                </c:pt>
                <c:pt idx="162">
                  <c:v>0.69166666666700005</c:v>
                </c:pt>
                <c:pt idx="163">
                  <c:v>0.67005076329699997</c:v>
                </c:pt>
                <c:pt idx="164">
                  <c:v>0.68753155366399998</c:v>
                </c:pt>
                <c:pt idx="165">
                  <c:v>0.68793195169200005</c:v>
                </c:pt>
                <c:pt idx="166">
                  <c:v>0.69322916666699996</c:v>
                </c:pt>
                <c:pt idx="167">
                  <c:v>0.6796875</c:v>
                </c:pt>
                <c:pt idx="168">
                  <c:v>0.67083333333299999</c:v>
                </c:pt>
                <c:pt idx="169">
                  <c:v>0.68802083333300001</c:v>
                </c:pt>
                <c:pt idx="170">
                  <c:v>0.66510416666700001</c:v>
                </c:pt>
                <c:pt idx="171">
                  <c:v>0.66338684606999998</c:v>
                </c:pt>
                <c:pt idx="172">
                  <c:v>0.66014799494599996</c:v>
                </c:pt>
                <c:pt idx="173">
                  <c:v>0.68527378920600002</c:v>
                </c:pt>
                <c:pt idx="174">
                  <c:v>0.67760416666699996</c:v>
                </c:pt>
                <c:pt idx="175">
                  <c:v>0.68593749999999998</c:v>
                </c:pt>
                <c:pt idx="176">
                  <c:v>0.68645833333299999</c:v>
                </c:pt>
                <c:pt idx="177">
                  <c:v>0.68645833333299999</c:v>
                </c:pt>
                <c:pt idx="178">
                  <c:v>0.67864583333299999</c:v>
                </c:pt>
                <c:pt idx="179">
                  <c:v>0.67662203888899997</c:v>
                </c:pt>
                <c:pt idx="180">
                  <c:v>0.69271664144800005</c:v>
                </c:pt>
                <c:pt idx="181">
                  <c:v>0.69537480111299999</c:v>
                </c:pt>
                <c:pt idx="182">
                  <c:v>0.68020833333300001</c:v>
                </c:pt>
                <c:pt idx="183">
                  <c:v>0.67864583333299999</c:v>
                </c:pt>
                <c:pt idx="184">
                  <c:v>0.67916666666699999</c:v>
                </c:pt>
                <c:pt idx="185">
                  <c:v>0.69583333333300001</c:v>
                </c:pt>
                <c:pt idx="186">
                  <c:v>0.66822916666700005</c:v>
                </c:pt>
                <c:pt idx="187">
                  <c:v>0.69052523359200002</c:v>
                </c:pt>
                <c:pt idx="188">
                  <c:v>0.68629441703000005</c:v>
                </c:pt>
                <c:pt idx="189">
                  <c:v>0.70260416666699999</c:v>
                </c:pt>
                <c:pt idx="190">
                  <c:v>0.6953125</c:v>
                </c:pt>
                <c:pt idx="191">
                  <c:v>0.69010416666700003</c:v>
                </c:pt>
                <c:pt idx="192">
                  <c:v>0.68333333333299995</c:v>
                </c:pt>
                <c:pt idx="193">
                  <c:v>0.70416666666700001</c:v>
                </c:pt>
                <c:pt idx="194">
                  <c:v>0.67708333333299997</c:v>
                </c:pt>
                <c:pt idx="195">
                  <c:v>0.68155544532699996</c:v>
                </c:pt>
                <c:pt idx="196">
                  <c:v>0.66454013907999998</c:v>
                </c:pt>
                <c:pt idx="197">
                  <c:v>0.68072916666700001</c:v>
                </c:pt>
                <c:pt idx="198">
                  <c:v>0.68541666666699996</c:v>
                </c:pt>
                <c:pt idx="199">
                  <c:v>0.6796875</c:v>
                </c:pt>
                <c:pt idx="200">
                  <c:v>0.69218749999999996</c:v>
                </c:pt>
                <c:pt idx="201">
                  <c:v>0.69114583333299995</c:v>
                </c:pt>
                <c:pt idx="202">
                  <c:v>0.69324827317799997</c:v>
                </c:pt>
                <c:pt idx="203">
                  <c:v>0.66992790924900003</c:v>
                </c:pt>
                <c:pt idx="204">
                  <c:v>0.68474216016900002</c:v>
                </c:pt>
                <c:pt idx="205">
                  <c:v>0.6796875</c:v>
                </c:pt>
                <c:pt idx="206">
                  <c:v>0.67760416666699996</c:v>
                </c:pt>
                <c:pt idx="207">
                  <c:v>0.69166666666700005</c:v>
                </c:pt>
                <c:pt idx="208">
                  <c:v>0.6796875</c:v>
                </c:pt>
                <c:pt idx="209">
                  <c:v>0.69062500000000004</c:v>
                </c:pt>
                <c:pt idx="210">
                  <c:v>0.69593908390400006</c:v>
                </c:pt>
                <c:pt idx="211">
                  <c:v>0.69156991836699999</c:v>
                </c:pt>
                <c:pt idx="212">
                  <c:v>0.68899521540599995</c:v>
                </c:pt>
                <c:pt idx="213">
                  <c:v>0.6953125</c:v>
                </c:pt>
                <c:pt idx="214">
                  <c:v>0.68645833333299999</c:v>
                </c:pt>
                <c:pt idx="215">
                  <c:v>0.6953125</c:v>
                </c:pt>
                <c:pt idx="216">
                  <c:v>0.68541666666699996</c:v>
                </c:pt>
                <c:pt idx="217">
                  <c:v>0.68697916666699999</c:v>
                </c:pt>
                <c:pt idx="218">
                  <c:v>0.69820296159499995</c:v>
                </c:pt>
                <c:pt idx="219">
                  <c:v>0.69083376402399999</c:v>
                </c:pt>
                <c:pt idx="220">
                  <c:v>0.68474215696899998</c:v>
                </c:pt>
                <c:pt idx="221">
                  <c:v>0.68958333333300004</c:v>
                </c:pt>
                <c:pt idx="222">
                  <c:v>0.67395833333300004</c:v>
                </c:pt>
                <c:pt idx="223">
                  <c:v>0.69062500000000004</c:v>
                </c:pt>
                <c:pt idx="224">
                  <c:v>0.69583333333300001</c:v>
                </c:pt>
                <c:pt idx="225">
                  <c:v>0.68802083333300001</c:v>
                </c:pt>
                <c:pt idx="226">
                  <c:v>0.68846549788900002</c:v>
                </c:pt>
                <c:pt idx="227">
                  <c:v>0.69537479879999997</c:v>
                </c:pt>
                <c:pt idx="228">
                  <c:v>0.68155236661800001</c:v>
                </c:pt>
                <c:pt idx="229">
                  <c:v>0.70260416666699999</c:v>
                </c:pt>
                <c:pt idx="230">
                  <c:v>0.69583333333300001</c:v>
                </c:pt>
                <c:pt idx="231">
                  <c:v>0.68072916666700001</c:v>
                </c:pt>
                <c:pt idx="232">
                  <c:v>0.69427083333299999</c:v>
                </c:pt>
                <c:pt idx="233">
                  <c:v>0.69687500000000002</c:v>
                </c:pt>
                <c:pt idx="234">
                  <c:v>0.69309989480400003</c:v>
                </c:pt>
                <c:pt idx="235">
                  <c:v>0.69289339923000004</c:v>
                </c:pt>
                <c:pt idx="236">
                  <c:v>0.68177083333300004</c:v>
                </c:pt>
                <c:pt idx="237">
                  <c:v>0.703125</c:v>
                </c:pt>
                <c:pt idx="238">
                  <c:v>0.69479166666699999</c:v>
                </c:pt>
                <c:pt idx="239">
                  <c:v>0.69270833333299997</c:v>
                </c:pt>
                <c:pt idx="240">
                  <c:v>0.70052083333299997</c:v>
                </c:pt>
                <c:pt idx="241">
                  <c:v>0.69843750000000004</c:v>
                </c:pt>
                <c:pt idx="242">
                  <c:v>0.68681030178199998</c:v>
                </c:pt>
                <c:pt idx="243">
                  <c:v>0.70441254623299998</c:v>
                </c:pt>
                <c:pt idx="244">
                  <c:v>0.70989583333299999</c:v>
                </c:pt>
                <c:pt idx="245">
                  <c:v>0.68854166666700001</c:v>
                </c:pt>
                <c:pt idx="246">
                  <c:v>0.69270833333299997</c:v>
                </c:pt>
                <c:pt idx="247">
                  <c:v>0.68645833333299999</c:v>
                </c:pt>
                <c:pt idx="248">
                  <c:v>0.70364583333300001</c:v>
                </c:pt>
                <c:pt idx="249">
                  <c:v>0.70866560375099996</c:v>
                </c:pt>
                <c:pt idx="250">
                  <c:v>0.69358909647599998</c:v>
                </c:pt>
                <c:pt idx="251">
                  <c:v>0.69644669799600001</c:v>
                </c:pt>
                <c:pt idx="252">
                  <c:v>0.68645833333299999</c:v>
                </c:pt>
                <c:pt idx="253">
                  <c:v>0.69322916666699996</c:v>
                </c:pt>
                <c:pt idx="254">
                  <c:v>0.70208333333299999</c:v>
                </c:pt>
                <c:pt idx="255">
                  <c:v>0.68229166666700003</c:v>
                </c:pt>
                <c:pt idx="256">
                  <c:v>0.69114583333299995</c:v>
                </c:pt>
                <c:pt idx="257">
                  <c:v>0.70761421141299996</c:v>
                </c:pt>
                <c:pt idx="258">
                  <c:v>0.69258496806699998</c:v>
                </c:pt>
                <c:pt idx="259">
                  <c:v>0.70416666666700001</c:v>
                </c:pt>
                <c:pt idx="260">
                  <c:v>0.7</c:v>
                </c:pt>
                <c:pt idx="261">
                  <c:v>0.70104166666699996</c:v>
                </c:pt>
                <c:pt idx="262">
                  <c:v>0.68541666666699996</c:v>
                </c:pt>
                <c:pt idx="263">
                  <c:v>0.69947916666700005</c:v>
                </c:pt>
                <c:pt idx="264">
                  <c:v>0.69583333333300001</c:v>
                </c:pt>
                <c:pt idx="265">
                  <c:v>0.71511627840799996</c:v>
                </c:pt>
                <c:pt idx="266">
                  <c:v>0.69186046713299998</c:v>
                </c:pt>
                <c:pt idx="267">
                  <c:v>0.70208333333299999</c:v>
                </c:pt>
                <c:pt idx="268">
                  <c:v>0.70104166666699996</c:v>
                </c:pt>
                <c:pt idx="269">
                  <c:v>0.70468750000000002</c:v>
                </c:pt>
                <c:pt idx="270">
                  <c:v>0.70468750000000002</c:v>
                </c:pt>
                <c:pt idx="271">
                  <c:v>0.69947916666700005</c:v>
                </c:pt>
                <c:pt idx="272">
                  <c:v>0.70625000000000004</c:v>
                </c:pt>
                <c:pt idx="273">
                  <c:v>0.70084566262299997</c:v>
                </c:pt>
                <c:pt idx="274">
                  <c:v>0.69820295853900005</c:v>
                </c:pt>
                <c:pt idx="275">
                  <c:v>0.69739583333300004</c:v>
                </c:pt>
                <c:pt idx="276">
                  <c:v>0.70208333333299999</c:v>
                </c:pt>
                <c:pt idx="277">
                  <c:v>0.69843750000000004</c:v>
                </c:pt>
                <c:pt idx="278">
                  <c:v>0.70052083333299997</c:v>
                </c:pt>
                <c:pt idx="279">
                  <c:v>0.69479166666699999</c:v>
                </c:pt>
                <c:pt idx="280">
                  <c:v>0.69479166666699999</c:v>
                </c:pt>
                <c:pt idx="281">
                  <c:v>0.68846550286099994</c:v>
                </c:pt>
                <c:pt idx="282">
                  <c:v>0.70507614437099997</c:v>
                </c:pt>
                <c:pt idx="283">
                  <c:v>0.69374999999999998</c:v>
                </c:pt>
                <c:pt idx="284">
                  <c:v>0.71614583333299997</c:v>
                </c:pt>
                <c:pt idx="285">
                  <c:v>0.70260416666699999</c:v>
                </c:pt>
                <c:pt idx="286">
                  <c:v>0.68437499999999996</c:v>
                </c:pt>
                <c:pt idx="287">
                  <c:v>0.71458333333299995</c:v>
                </c:pt>
                <c:pt idx="288">
                  <c:v>0.70175438425400005</c:v>
                </c:pt>
                <c:pt idx="289">
                  <c:v>0.70803295795599996</c:v>
                </c:pt>
                <c:pt idx="290">
                  <c:v>0.70122275433000003</c:v>
                </c:pt>
                <c:pt idx="291">
                  <c:v>0.70833333333299997</c:v>
                </c:pt>
                <c:pt idx="292">
                  <c:v>0.72552083333299999</c:v>
                </c:pt>
                <c:pt idx="293">
                  <c:v>0.69843750000000004</c:v>
                </c:pt>
                <c:pt idx="294">
                  <c:v>0.69687500000000002</c:v>
                </c:pt>
                <c:pt idx="295">
                  <c:v>0.71354166666700003</c:v>
                </c:pt>
                <c:pt idx="296">
                  <c:v>0.68781726063799997</c:v>
                </c:pt>
                <c:pt idx="297">
                  <c:v>0.67743563895799996</c:v>
                </c:pt>
                <c:pt idx="298">
                  <c:v>0.69537480111299999</c:v>
                </c:pt>
                <c:pt idx="299">
                  <c:v>0.71406250000000004</c:v>
                </c:pt>
                <c:pt idx="300">
                  <c:v>0.70625000000000004</c:v>
                </c:pt>
                <c:pt idx="301">
                  <c:v>0.71354166666700003</c:v>
                </c:pt>
                <c:pt idx="302">
                  <c:v>0.70052083333299997</c:v>
                </c:pt>
                <c:pt idx="303">
                  <c:v>0.70989583333299999</c:v>
                </c:pt>
                <c:pt idx="304">
                  <c:v>0.69390862741399995</c:v>
                </c:pt>
                <c:pt idx="305">
                  <c:v>0.69914184529500001</c:v>
                </c:pt>
                <c:pt idx="306">
                  <c:v>0.70866560219800001</c:v>
                </c:pt>
                <c:pt idx="307">
                  <c:v>0.71145833333300001</c:v>
                </c:pt>
                <c:pt idx="308">
                  <c:v>0.70052083333299997</c:v>
                </c:pt>
                <c:pt idx="309">
                  <c:v>0.71875</c:v>
                </c:pt>
                <c:pt idx="310">
                  <c:v>0.69374999999999998</c:v>
                </c:pt>
                <c:pt idx="311">
                  <c:v>0.70364583333300001</c:v>
                </c:pt>
                <c:pt idx="312">
                  <c:v>0.696446700054</c:v>
                </c:pt>
                <c:pt idx="313">
                  <c:v>0.703913495236</c:v>
                </c:pt>
                <c:pt idx="314">
                  <c:v>0.70104166666699996</c:v>
                </c:pt>
                <c:pt idx="315">
                  <c:v>0.72083333333300004</c:v>
                </c:pt>
                <c:pt idx="316">
                  <c:v>0.71197916666700001</c:v>
                </c:pt>
                <c:pt idx="317">
                  <c:v>0.7109375</c:v>
                </c:pt>
                <c:pt idx="318">
                  <c:v>0.69739583333300004</c:v>
                </c:pt>
                <c:pt idx="319">
                  <c:v>0.70364583333300001</c:v>
                </c:pt>
                <c:pt idx="320">
                  <c:v>0.703780425052</c:v>
                </c:pt>
                <c:pt idx="321">
                  <c:v>0.71125693675699997</c:v>
                </c:pt>
                <c:pt idx="322">
                  <c:v>0.71666666666699996</c:v>
                </c:pt>
                <c:pt idx="323">
                  <c:v>0.71302083333300004</c:v>
                </c:pt>
                <c:pt idx="324">
                  <c:v>0.71458333333299995</c:v>
                </c:pt>
                <c:pt idx="325">
                  <c:v>0.69114583333299995</c:v>
                </c:pt>
                <c:pt idx="326">
                  <c:v>0.70364583333300001</c:v>
                </c:pt>
                <c:pt idx="327">
                  <c:v>0.69696969627299998</c:v>
                </c:pt>
                <c:pt idx="328">
                  <c:v>0.68710359430099999</c:v>
                </c:pt>
                <c:pt idx="329">
                  <c:v>0.70222682699200001</c:v>
                </c:pt>
                <c:pt idx="330">
                  <c:v>0.69687500000000002</c:v>
                </c:pt>
                <c:pt idx="331">
                  <c:v>0.70885416666699996</c:v>
                </c:pt>
                <c:pt idx="332">
                  <c:v>0.71666666666699996</c:v>
                </c:pt>
                <c:pt idx="333">
                  <c:v>0.70885416666699996</c:v>
                </c:pt>
                <c:pt idx="334">
                  <c:v>0.71041666666699999</c:v>
                </c:pt>
                <c:pt idx="335">
                  <c:v>0.72514619892499999</c:v>
                </c:pt>
                <c:pt idx="336">
                  <c:v>0.70339856009000001</c:v>
                </c:pt>
                <c:pt idx="337">
                  <c:v>0.69909622576099995</c:v>
                </c:pt>
                <c:pt idx="338">
                  <c:v>0.70468750000000002</c:v>
                </c:pt>
                <c:pt idx="339">
                  <c:v>0.69270833333299997</c:v>
                </c:pt>
                <c:pt idx="340">
                  <c:v>0.71041666666699999</c:v>
                </c:pt>
                <c:pt idx="341">
                  <c:v>0.70729166666700005</c:v>
                </c:pt>
                <c:pt idx="342">
                  <c:v>0.71927083333300001</c:v>
                </c:pt>
                <c:pt idx="343">
                  <c:v>0.70812182759300002</c:v>
                </c:pt>
                <c:pt idx="344">
                  <c:v>0.70721857509200003</c:v>
                </c:pt>
                <c:pt idx="345">
                  <c:v>0.72248803875300005</c:v>
                </c:pt>
                <c:pt idx="346">
                  <c:v>0.7109375</c:v>
                </c:pt>
                <c:pt idx="347">
                  <c:v>0.71302083333300004</c:v>
                </c:pt>
                <c:pt idx="348">
                  <c:v>0.69687500000000002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'20161202_023752-chollet_blog'!$C$1</c:f>
              <c:strCache>
                <c:ptCount val="1"/>
                <c:pt idx="0">
                  <c:v>val_acc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'20161202_023752-chollet_blog'!$A$2:$A$350</c:f>
              <c:numCache>
                <c:formatCode>General</c:formatCode>
                <c:ptCount val="34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</c:numCache>
            </c:numRef>
          </c:cat>
          <c:val>
            <c:numRef>
              <c:f>'20161202_023752-chollet_blog'!$C$2:$C$350</c:f>
              <c:numCache>
                <c:formatCode>General</c:formatCode>
                <c:ptCount val="349"/>
                <c:pt idx="0">
                  <c:v>0.515625</c:v>
                </c:pt>
                <c:pt idx="1">
                  <c:v>0.478515625</c:v>
                </c:pt>
                <c:pt idx="2">
                  <c:v>0.501953125</c:v>
                </c:pt>
                <c:pt idx="3">
                  <c:v>0.501953125</c:v>
                </c:pt>
                <c:pt idx="4">
                  <c:v>0.478515625</c:v>
                </c:pt>
                <c:pt idx="5">
                  <c:v>0.544921875</c:v>
                </c:pt>
                <c:pt idx="6">
                  <c:v>0.5390625</c:v>
                </c:pt>
                <c:pt idx="7">
                  <c:v>0.599609375</c:v>
                </c:pt>
                <c:pt idx="8">
                  <c:v>0.578125</c:v>
                </c:pt>
                <c:pt idx="9">
                  <c:v>0.595703125</c:v>
                </c:pt>
                <c:pt idx="10">
                  <c:v>0.546875</c:v>
                </c:pt>
                <c:pt idx="11">
                  <c:v>0.58984375</c:v>
                </c:pt>
                <c:pt idx="12">
                  <c:v>0.638671875</c:v>
                </c:pt>
                <c:pt idx="13">
                  <c:v>0.541015625</c:v>
                </c:pt>
                <c:pt idx="14">
                  <c:v>0.5390625</c:v>
                </c:pt>
                <c:pt idx="15">
                  <c:v>0.572265625</c:v>
                </c:pt>
                <c:pt idx="16">
                  <c:v>0.625</c:v>
                </c:pt>
                <c:pt idx="17">
                  <c:v>0.552734375</c:v>
                </c:pt>
                <c:pt idx="18">
                  <c:v>0.583984375</c:v>
                </c:pt>
                <c:pt idx="19">
                  <c:v>0.61328125</c:v>
                </c:pt>
                <c:pt idx="20">
                  <c:v>0.541015625</c:v>
                </c:pt>
                <c:pt idx="21">
                  <c:v>0.623046875</c:v>
                </c:pt>
                <c:pt idx="22">
                  <c:v>0.544921875</c:v>
                </c:pt>
                <c:pt idx="23">
                  <c:v>0.607421875</c:v>
                </c:pt>
                <c:pt idx="24">
                  <c:v>0.599609375</c:v>
                </c:pt>
                <c:pt idx="25">
                  <c:v>0.66015625</c:v>
                </c:pt>
                <c:pt idx="26">
                  <c:v>0.607421875</c:v>
                </c:pt>
                <c:pt idx="27">
                  <c:v>0.63671875</c:v>
                </c:pt>
                <c:pt idx="28">
                  <c:v>0.59765625</c:v>
                </c:pt>
                <c:pt idx="29">
                  <c:v>0.62890625</c:v>
                </c:pt>
                <c:pt idx="30">
                  <c:v>0.626953125</c:v>
                </c:pt>
                <c:pt idx="31">
                  <c:v>0.64453125</c:v>
                </c:pt>
                <c:pt idx="32">
                  <c:v>0.5703125</c:v>
                </c:pt>
                <c:pt idx="33">
                  <c:v>0.552734375</c:v>
                </c:pt>
                <c:pt idx="34">
                  <c:v>0.6796875</c:v>
                </c:pt>
                <c:pt idx="35">
                  <c:v>0.66796875</c:v>
                </c:pt>
                <c:pt idx="36">
                  <c:v>0.615234375</c:v>
                </c:pt>
                <c:pt idx="37">
                  <c:v>0.60546875</c:v>
                </c:pt>
                <c:pt idx="38">
                  <c:v>0.630859375</c:v>
                </c:pt>
                <c:pt idx="39">
                  <c:v>0.62109375</c:v>
                </c:pt>
                <c:pt idx="40">
                  <c:v>0.6484375</c:v>
                </c:pt>
                <c:pt idx="41">
                  <c:v>0.681640625</c:v>
                </c:pt>
                <c:pt idx="42">
                  <c:v>0.65234375</c:v>
                </c:pt>
                <c:pt idx="43">
                  <c:v>0.591796875</c:v>
                </c:pt>
                <c:pt idx="44">
                  <c:v>0.595703125</c:v>
                </c:pt>
                <c:pt idx="45">
                  <c:v>0.6640625</c:v>
                </c:pt>
                <c:pt idx="46">
                  <c:v>0.578125</c:v>
                </c:pt>
                <c:pt idx="47">
                  <c:v>0.669921875</c:v>
                </c:pt>
                <c:pt idx="48">
                  <c:v>0.64453125</c:v>
                </c:pt>
                <c:pt idx="49">
                  <c:v>0.646484375</c:v>
                </c:pt>
                <c:pt idx="50">
                  <c:v>0.63671875</c:v>
                </c:pt>
                <c:pt idx="51">
                  <c:v>0.6328125</c:v>
                </c:pt>
                <c:pt idx="52">
                  <c:v>0.626953125</c:v>
                </c:pt>
                <c:pt idx="53">
                  <c:v>0.650390625</c:v>
                </c:pt>
                <c:pt idx="54">
                  <c:v>0.65234375</c:v>
                </c:pt>
                <c:pt idx="55">
                  <c:v>0.638671875</c:v>
                </c:pt>
                <c:pt idx="56">
                  <c:v>0.6953125</c:v>
                </c:pt>
                <c:pt idx="57">
                  <c:v>0.623046875</c:v>
                </c:pt>
                <c:pt idx="58">
                  <c:v>0.642578125</c:v>
                </c:pt>
                <c:pt idx="59">
                  <c:v>0.578125</c:v>
                </c:pt>
                <c:pt idx="60">
                  <c:v>0.66796875</c:v>
                </c:pt>
                <c:pt idx="61">
                  <c:v>0.66796875</c:v>
                </c:pt>
                <c:pt idx="62">
                  <c:v>0.599609375</c:v>
                </c:pt>
                <c:pt idx="63">
                  <c:v>0.677734375</c:v>
                </c:pt>
                <c:pt idx="64">
                  <c:v>0.65625</c:v>
                </c:pt>
                <c:pt idx="65">
                  <c:v>0.66796875</c:v>
                </c:pt>
                <c:pt idx="66">
                  <c:v>0.666015625</c:v>
                </c:pt>
                <c:pt idx="67">
                  <c:v>0.642578125</c:v>
                </c:pt>
                <c:pt idx="68">
                  <c:v>0.681640625</c:v>
                </c:pt>
                <c:pt idx="69">
                  <c:v>0.640625</c:v>
                </c:pt>
                <c:pt idx="70">
                  <c:v>0.662109375</c:v>
                </c:pt>
                <c:pt idx="71">
                  <c:v>0.625</c:v>
                </c:pt>
                <c:pt idx="72">
                  <c:v>0.62109375</c:v>
                </c:pt>
                <c:pt idx="73">
                  <c:v>0.625</c:v>
                </c:pt>
                <c:pt idx="74">
                  <c:v>0.638671875</c:v>
                </c:pt>
                <c:pt idx="75">
                  <c:v>0.638671875</c:v>
                </c:pt>
                <c:pt idx="76">
                  <c:v>0.66796875</c:v>
                </c:pt>
                <c:pt idx="77">
                  <c:v>0.67578125</c:v>
                </c:pt>
                <c:pt idx="78">
                  <c:v>0.689453125</c:v>
                </c:pt>
                <c:pt idx="79">
                  <c:v>0.626953125</c:v>
                </c:pt>
                <c:pt idx="80">
                  <c:v>0.666015625</c:v>
                </c:pt>
                <c:pt idx="81">
                  <c:v>0.669921875</c:v>
                </c:pt>
                <c:pt idx="82">
                  <c:v>0.67578125</c:v>
                </c:pt>
                <c:pt idx="83">
                  <c:v>0.662109375</c:v>
                </c:pt>
                <c:pt idx="84">
                  <c:v>0.611328125</c:v>
                </c:pt>
                <c:pt idx="85">
                  <c:v>0.666015625</c:v>
                </c:pt>
                <c:pt idx="86">
                  <c:v>0.60546875</c:v>
                </c:pt>
                <c:pt idx="87">
                  <c:v>0.6796875</c:v>
                </c:pt>
                <c:pt idx="88">
                  <c:v>0.65234375</c:v>
                </c:pt>
                <c:pt idx="89">
                  <c:v>0.67578125</c:v>
                </c:pt>
                <c:pt idx="90">
                  <c:v>0.66015625</c:v>
                </c:pt>
                <c:pt idx="91">
                  <c:v>0.611328125</c:v>
                </c:pt>
                <c:pt idx="92">
                  <c:v>0.6484375</c:v>
                </c:pt>
                <c:pt idx="93">
                  <c:v>0.6640625</c:v>
                </c:pt>
                <c:pt idx="94">
                  <c:v>0.669921875</c:v>
                </c:pt>
                <c:pt idx="95">
                  <c:v>0.65625</c:v>
                </c:pt>
                <c:pt idx="96">
                  <c:v>0.66796875</c:v>
                </c:pt>
                <c:pt idx="97">
                  <c:v>0.69140625</c:v>
                </c:pt>
                <c:pt idx="98">
                  <c:v>0.67578125</c:v>
                </c:pt>
                <c:pt idx="99">
                  <c:v>0.64453125</c:v>
                </c:pt>
                <c:pt idx="100">
                  <c:v>0.625</c:v>
                </c:pt>
                <c:pt idx="101">
                  <c:v>0.5625</c:v>
                </c:pt>
                <c:pt idx="102">
                  <c:v>0.673828125</c:v>
                </c:pt>
                <c:pt idx="103">
                  <c:v>0.685546875</c:v>
                </c:pt>
                <c:pt idx="104">
                  <c:v>0.6875</c:v>
                </c:pt>
                <c:pt idx="105">
                  <c:v>0.662109375</c:v>
                </c:pt>
                <c:pt idx="106">
                  <c:v>0.6484375</c:v>
                </c:pt>
                <c:pt idx="107">
                  <c:v>0.666015625</c:v>
                </c:pt>
                <c:pt idx="108">
                  <c:v>0.658203125</c:v>
                </c:pt>
                <c:pt idx="109">
                  <c:v>0.650390625</c:v>
                </c:pt>
                <c:pt idx="110">
                  <c:v>0.6796875</c:v>
                </c:pt>
                <c:pt idx="111">
                  <c:v>0.642578125</c:v>
                </c:pt>
                <c:pt idx="112">
                  <c:v>0.671875</c:v>
                </c:pt>
                <c:pt idx="113">
                  <c:v>0.626953125</c:v>
                </c:pt>
                <c:pt idx="114">
                  <c:v>0.677734375</c:v>
                </c:pt>
                <c:pt idx="115">
                  <c:v>0.6328125</c:v>
                </c:pt>
                <c:pt idx="116">
                  <c:v>0.6640625</c:v>
                </c:pt>
                <c:pt idx="117">
                  <c:v>0.6640625</c:v>
                </c:pt>
                <c:pt idx="118">
                  <c:v>0.654296875</c:v>
                </c:pt>
                <c:pt idx="119">
                  <c:v>0.65625</c:v>
                </c:pt>
                <c:pt idx="120">
                  <c:v>0.671875</c:v>
                </c:pt>
                <c:pt idx="121">
                  <c:v>0.66796875</c:v>
                </c:pt>
                <c:pt idx="122">
                  <c:v>0.669921875</c:v>
                </c:pt>
                <c:pt idx="123">
                  <c:v>0.63671875</c:v>
                </c:pt>
                <c:pt idx="124">
                  <c:v>0.650390625</c:v>
                </c:pt>
                <c:pt idx="125">
                  <c:v>0.64453125</c:v>
                </c:pt>
                <c:pt idx="126">
                  <c:v>0.611328125</c:v>
                </c:pt>
                <c:pt idx="127">
                  <c:v>0.681640625</c:v>
                </c:pt>
                <c:pt idx="128">
                  <c:v>0.671875</c:v>
                </c:pt>
                <c:pt idx="129">
                  <c:v>0.6171875</c:v>
                </c:pt>
                <c:pt idx="130">
                  <c:v>0.65234375</c:v>
                </c:pt>
                <c:pt idx="131">
                  <c:v>0.69140625</c:v>
                </c:pt>
                <c:pt idx="132">
                  <c:v>0.677734375</c:v>
                </c:pt>
                <c:pt idx="133">
                  <c:v>0.654296875</c:v>
                </c:pt>
                <c:pt idx="134">
                  <c:v>0.685546875</c:v>
                </c:pt>
                <c:pt idx="135">
                  <c:v>0.6953125</c:v>
                </c:pt>
                <c:pt idx="136">
                  <c:v>0.658203125</c:v>
                </c:pt>
                <c:pt idx="137">
                  <c:v>0.6796875</c:v>
                </c:pt>
                <c:pt idx="138">
                  <c:v>0.685546875</c:v>
                </c:pt>
                <c:pt idx="139">
                  <c:v>0.640625</c:v>
                </c:pt>
                <c:pt idx="140">
                  <c:v>0.666015625</c:v>
                </c:pt>
                <c:pt idx="141">
                  <c:v>0.626953125</c:v>
                </c:pt>
                <c:pt idx="142">
                  <c:v>0.650390625</c:v>
                </c:pt>
                <c:pt idx="143">
                  <c:v>0.623046875</c:v>
                </c:pt>
                <c:pt idx="144">
                  <c:v>0.63671875</c:v>
                </c:pt>
                <c:pt idx="145">
                  <c:v>0.671875</c:v>
                </c:pt>
                <c:pt idx="146">
                  <c:v>0.71484375</c:v>
                </c:pt>
                <c:pt idx="147">
                  <c:v>0.7109375</c:v>
                </c:pt>
                <c:pt idx="148">
                  <c:v>0.6953125</c:v>
                </c:pt>
                <c:pt idx="149">
                  <c:v>0.66796875</c:v>
                </c:pt>
                <c:pt idx="150">
                  <c:v>0.712890625</c:v>
                </c:pt>
                <c:pt idx="151">
                  <c:v>0.666015625</c:v>
                </c:pt>
                <c:pt idx="152">
                  <c:v>0.701171875</c:v>
                </c:pt>
                <c:pt idx="153">
                  <c:v>0.64453125</c:v>
                </c:pt>
                <c:pt idx="154">
                  <c:v>0.666015625</c:v>
                </c:pt>
                <c:pt idx="155">
                  <c:v>0.67578125</c:v>
                </c:pt>
                <c:pt idx="156">
                  <c:v>0.654296875</c:v>
                </c:pt>
                <c:pt idx="157">
                  <c:v>0.681640625</c:v>
                </c:pt>
                <c:pt idx="158">
                  <c:v>0.669921875</c:v>
                </c:pt>
                <c:pt idx="159">
                  <c:v>0.65625</c:v>
                </c:pt>
                <c:pt idx="160">
                  <c:v>0.677734375</c:v>
                </c:pt>
                <c:pt idx="161">
                  <c:v>0.67578125</c:v>
                </c:pt>
                <c:pt idx="162">
                  <c:v>0.638671875</c:v>
                </c:pt>
                <c:pt idx="163">
                  <c:v>0.67578125</c:v>
                </c:pt>
                <c:pt idx="164">
                  <c:v>0.67578125</c:v>
                </c:pt>
                <c:pt idx="165">
                  <c:v>0.65625</c:v>
                </c:pt>
                <c:pt idx="166">
                  <c:v>0.6796875</c:v>
                </c:pt>
                <c:pt idx="167">
                  <c:v>0.673828125</c:v>
                </c:pt>
                <c:pt idx="168">
                  <c:v>0.669921875</c:v>
                </c:pt>
                <c:pt idx="169">
                  <c:v>0.666015625</c:v>
                </c:pt>
                <c:pt idx="170">
                  <c:v>0.681640625</c:v>
                </c:pt>
                <c:pt idx="171">
                  <c:v>0.65234375</c:v>
                </c:pt>
                <c:pt idx="172">
                  <c:v>0.6484375</c:v>
                </c:pt>
                <c:pt idx="173">
                  <c:v>0.6640625</c:v>
                </c:pt>
                <c:pt idx="174">
                  <c:v>0.705078125</c:v>
                </c:pt>
                <c:pt idx="175">
                  <c:v>0.65625</c:v>
                </c:pt>
                <c:pt idx="176">
                  <c:v>0.638671875</c:v>
                </c:pt>
                <c:pt idx="177">
                  <c:v>0.673828125</c:v>
                </c:pt>
                <c:pt idx="178">
                  <c:v>0.64453125</c:v>
                </c:pt>
                <c:pt idx="179">
                  <c:v>0.66796875</c:v>
                </c:pt>
                <c:pt idx="180">
                  <c:v>0.67578125</c:v>
                </c:pt>
                <c:pt idx="181">
                  <c:v>0.662109375</c:v>
                </c:pt>
                <c:pt idx="182">
                  <c:v>0.67578125</c:v>
                </c:pt>
                <c:pt idx="183">
                  <c:v>0.642578125</c:v>
                </c:pt>
                <c:pt idx="184">
                  <c:v>0.6796875</c:v>
                </c:pt>
                <c:pt idx="185">
                  <c:v>0.66796875</c:v>
                </c:pt>
                <c:pt idx="186">
                  <c:v>0.6875</c:v>
                </c:pt>
                <c:pt idx="187">
                  <c:v>0.658203125</c:v>
                </c:pt>
                <c:pt idx="188">
                  <c:v>0.646484375</c:v>
                </c:pt>
                <c:pt idx="189">
                  <c:v>0.63671875</c:v>
                </c:pt>
                <c:pt idx="190">
                  <c:v>0.638671875</c:v>
                </c:pt>
                <c:pt idx="191">
                  <c:v>0.65625</c:v>
                </c:pt>
                <c:pt idx="192">
                  <c:v>0.66015625</c:v>
                </c:pt>
                <c:pt idx="193">
                  <c:v>0.625</c:v>
                </c:pt>
                <c:pt idx="194">
                  <c:v>0.6796875</c:v>
                </c:pt>
                <c:pt idx="195">
                  <c:v>0.70703125</c:v>
                </c:pt>
                <c:pt idx="196">
                  <c:v>0.677734375</c:v>
                </c:pt>
                <c:pt idx="197">
                  <c:v>0.666015625</c:v>
                </c:pt>
                <c:pt idx="198">
                  <c:v>0.646484375</c:v>
                </c:pt>
                <c:pt idx="199">
                  <c:v>0.6640625</c:v>
                </c:pt>
                <c:pt idx="200">
                  <c:v>0.658203125</c:v>
                </c:pt>
                <c:pt idx="201">
                  <c:v>0.681640625</c:v>
                </c:pt>
                <c:pt idx="202">
                  <c:v>0.669921875</c:v>
                </c:pt>
                <c:pt idx="203">
                  <c:v>0.67578125</c:v>
                </c:pt>
                <c:pt idx="204">
                  <c:v>0.658203125</c:v>
                </c:pt>
                <c:pt idx="205">
                  <c:v>0.681640625</c:v>
                </c:pt>
                <c:pt idx="206">
                  <c:v>0.638671875</c:v>
                </c:pt>
                <c:pt idx="207">
                  <c:v>0.67578125</c:v>
                </c:pt>
                <c:pt idx="208">
                  <c:v>0.658203125</c:v>
                </c:pt>
                <c:pt idx="209">
                  <c:v>0.65625</c:v>
                </c:pt>
                <c:pt idx="210">
                  <c:v>0.66015625</c:v>
                </c:pt>
                <c:pt idx="211">
                  <c:v>0.669921875</c:v>
                </c:pt>
                <c:pt idx="212">
                  <c:v>0.701171875</c:v>
                </c:pt>
                <c:pt idx="213">
                  <c:v>0.646484375</c:v>
                </c:pt>
                <c:pt idx="214">
                  <c:v>0.6953125</c:v>
                </c:pt>
                <c:pt idx="215">
                  <c:v>0.67578125</c:v>
                </c:pt>
                <c:pt idx="216">
                  <c:v>0.66796875</c:v>
                </c:pt>
                <c:pt idx="217">
                  <c:v>0.66796875</c:v>
                </c:pt>
                <c:pt idx="218">
                  <c:v>0.650390625</c:v>
                </c:pt>
                <c:pt idx="219">
                  <c:v>0.681640625</c:v>
                </c:pt>
                <c:pt idx="220">
                  <c:v>0.662109375</c:v>
                </c:pt>
                <c:pt idx="221">
                  <c:v>0.6796875</c:v>
                </c:pt>
                <c:pt idx="222">
                  <c:v>0.65625</c:v>
                </c:pt>
                <c:pt idx="223">
                  <c:v>0.64453125</c:v>
                </c:pt>
                <c:pt idx="224">
                  <c:v>0.689453125</c:v>
                </c:pt>
                <c:pt idx="225">
                  <c:v>0.689453125</c:v>
                </c:pt>
                <c:pt idx="226">
                  <c:v>0.642578125</c:v>
                </c:pt>
                <c:pt idx="227">
                  <c:v>0.66796875</c:v>
                </c:pt>
                <c:pt idx="228">
                  <c:v>0.693359375</c:v>
                </c:pt>
                <c:pt idx="229">
                  <c:v>0.705078125</c:v>
                </c:pt>
                <c:pt idx="230">
                  <c:v>0.6796875</c:v>
                </c:pt>
                <c:pt idx="231">
                  <c:v>0.66796875</c:v>
                </c:pt>
                <c:pt idx="232">
                  <c:v>0.673828125</c:v>
                </c:pt>
                <c:pt idx="233">
                  <c:v>0.6484375</c:v>
                </c:pt>
                <c:pt idx="234">
                  <c:v>0.66015625</c:v>
                </c:pt>
                <c:pt idx="235">
                  <c:v>0.669921875</c:v>
                </c:pt>
                <c:pt idx="236">
                  <c:v>0.67578125</c:v>
                </c:pt>
                <c:pt idx="237">
                  <c:v>0.69140625</c:v>
                </c:pt>
                <c:pt idx="238">
                  <c:v>0.63671875</c:v>
                </c:pt>
                <c:pt idx="239">
                  <c:v>0.6796875</c:v>
                </c:pt>
                <c:pt idx="240">
                  <c:v>0.66796875</c:v>
                </c:pt>
                <c:pt idx="241">
                  <c:v>0.6875</c:v>
                </c:pt>
                <c:pt idx="242">
                  <c:v>0.701171875</c:v>
                </c:pt>
                <c:pt idx="243">
                  <c:v>0.712890625</c:v>
                </c:pt>
                <c:pt idx="244">
                  <c:v>0.673828125</c:v>
                </c:pt>
                <c:pt idx="245">
                  <c:v>0.72265625</c:v>
                </c:pt>
                <c:pt idx="246">
                  <c:v>0.68359375</c:v>
                </c:pt>
                <c:pt idx="247">
                  <c:v>0.67578125</c:v>
                </c:pt>
                <c:pt idx="248">
                  <c:v>0.619140625</c:v>
                </c:pt>
                <c:pt idx="249">
                  <c:v>0.677734375</c:v>
                </c:pt>
                <c:pt idx="250">
                  <c:v>0.666015625</c:v>
                </c:pt>
                <c:pt idx="251">
                  <c:v>0.708984375</c:v>
                </c:pt>
                <c:pt idx="252">
                  <c:v>0.6796875</c:v>
                </c:pt>
                <c:pt idx="253">
                  <c:v>0.662109375</c:v>
                </c:pt>
                <c:pt idx="254">
                  <c:v>0.705078125</c:v>
                </c:pt>
                <c:pt idx="255">
                  <c:v>0.705078125</c:v>
                </c:pt>
                <c:pt idx="256">
                  <c:v>0.68359375</c:v>
                </c:pt>
                <c:pt idx="257">
                  <c:v>0.66015625</c:v>
                </c:pt>
                <c:pt idx="258">
                  <c:v>0.646484375</c:v>
                </c:pt>
                <c:pt idx="259">
                  <c:v>0.646484375</c:v>
                </c:pt>
                <c:pt idx="260">
                  <c:v>0.646484375</c:v>
                </c:pt>
                <c:pt idx="261">
                  <c:v>0.6796875</c:v>
                </c:pt>
                <c:pt idx="262">
                  <c:v>0.732421875</c:v>
                </c:pt>
                <c:pt idx="263">
                  <c:v>0.685546875</c:v>
                </c:pt>
                <c:pt idx="264">
                  <c:v>0.681640625</c:v>
                </c:pt>
                <c:pt idx="265">
                  <c:v>0.6796875</c:v>
                </c:pt>
                <c:pt idx="266">
                  <c:v>0.677734375</c:v>
                </c:pt>
                <c:pt idx="267">
                  <c:v>0.69921875</c:v>
                </c:pt>
                <c:pt idx="268">
                  <c:v>0.689453125</c:v>
                </c:pt>
                <c:pt idx="269">
                  <c:v>0.689453125</c:v>
                </c:pt>
                <c:pt idx="270">
                  <c:v>0.662109375</c:v>
                </c:pt>
                <c:pt idx="271">
                  <c:v>0.69140625</c:v>
                </c:pt>
                <c:pt idx="272">
                  <c:v>0.685546875</c:v>
                </c:pt>
                <c:pt idx="273">
                  <c:v>0.638671875</c:v>
                </c:pt>
                <c:pt idx="274">
                  <c:v>0.693359375</c:v>
                </c:pt>
                <c:pt idx="275">
                  <c:v>0.623046875</c:v>
                </c:pt>
                <c:pt idx="276">
                  <c:v>0.673828125</c:v>
                </c:pt>
                <c:pt idx="277">
                  <c:v>0.6484375</c:v>
                </c:pt>
                <c:pt idx="278">
                  <c:v>0.69140625</c:v>
                </c:pt>
                <c:pt idx="279">
                  <c:v>0.68359375</c:v>
                </c:pt>
                <c:pt idx="280">
                  <c:v>0.71484375</c:v>
                </c:pt>
                <c:pt idx="281">
                  <c:v>0.669921875</c:v>
                </c:pt>
                <c:pt idx="282">
                  <c:v>0.689453125</c:v>
                </c:pt>
                <c:pt idx="283">
                  <c:v>0.671875</c:v>
                </c:pt>
                <c:pt idx="284">
                  <c:v>0.669921875</c:v>
                </c:pt>
                <c:pt idx="285">
                  <c:v>0.69140625</c:v>
                </c:pt>
                <c:pt idx="286">
                  <c:v>0.697265625</c:v>
                </c:pt>
                <c:pt idx="287">
                  <c:v>0.650390625</c:v>
                </c:pt>
                <c:pt idx="288">
                  <c:v>0.669921875</c:v>
                </c:pt>
                <c:pt idx="289">
                  <c:v>0.68359375</c:v>
                </c:pt>
                <c:pt idx="290">
                  <c:v>0.697265625</c:v>
                </c:pt>
                <c:pt idx="291">
                  <c:v>0.671875</c:v>
                </c:pt>
                <c:pt idx="292">
                  <c:v>0.69921875</c:v>
                </c:pt>
                <c:pt idx="293">
                  <c:v>0.65625</c:v>
                </c:pt>
                <c:pt idx="294">
                  <c:v>0.662109375</c:v>
                </c:pt>
                <c:pt idx="295">
                  <c:v>0.658203125</c:v>
                </c:pt>
                <c:pt idx="296">
                  <c:v>0.693359375</c:v>
                </c:pt>
                <c:pt idx="297">
                  <c:v>0.732421875</c:v>
                </c:pt>
                <c:pt idx="298">
                  <c:v>0.6640625</c:v>
                </c:pt>
                <c:pt idx="299">
                  <c:v>0.697265625</c:v>
                </c:pt>
                <c:pt idx="300">
                  <c:v>0.666015625</c:v>
                </c:pt>
                <c:pt idx="301">
                  <c:v>0.67578125</c:v>
                </c:pt>
                <c:pt idx="302">
                  <c:v>0.716796875</c:v>
                </c:pt>
                <c:pt idx="303">
                  <c:v>0.658203125</c:v>
                </c:pt>
                <c:pt idx="304">
                  <c:v>0.685546875</c:v>
                </c:pt>
                <c:pt idx="305">
                  <c:v>0.701171875</c:v>
                </c:pt>
                <c:pt idx="306">
                  <c:v>0.66796875</c:v>
                </c:pt>
                <c:pt idx="307">
                  <c:v>0.6796875</c:v>
                </c:pt>
                <c:pt idx="308">
                  <c:v>0.6796875</c:v>
                </c:pt>
                <c:pt idx="309">
                  <c:v>0.703125</c:v>
                </c:pt>
                <c:pt idx="310">
                  <c:v>0.67578125</c:v>
                </c:pt>
                <c:pt idx="311">
                  <c:v>0.712890625</c:v>
                </c:pt>
                <c:pt idx="312">
                  <c:v>0.7109375</c:v>
                </c:pt>
                <c:pt idx="313">
                  <c:v>0.650390625</c:v>
                </c:pt>
                <c:pt idx="314">
                  <c:v>0.712890625</c:v>
                </c:pt>
                <c:pt idx="315">
                  <c:v>0.70703125</c:v>
                </c:pt>
                <c:pt idx="316">
                  <c:v>0.701171875</c:v>
                </c:pt>
                <c:pt idx="317">
                  <c:v>0.64453125</c:v>
                </c:pt>
                <c:pt idx="318">
                  <c:v>0.69140625</c:v>
                </c:pt>
                <c:pt idx="319">
                  <c:v>0.6875</c:v>
                </c:pt>
                <c:pt idx="320">
                  <c:v>0.69921875</c:v>
                </c:pt>
                <c:pt idx="321">
                  <c:v>0.638671875</c:v>
                </c:pt>
                <c:pt idx="322">
                  <c:v>0.703125</c:v>
                </c:pt>
                <c:pt idx="323">
                  <c:v>0.693359375</c:v>
                </c:pt>
                <c:pt idx="324">
                  <c:v>0.703125</c:v>
                </c:pt>
                <c:pt idx="325">
                  <c:v>0.642578125</c:v>
                </c:pt>
                <c:pt idx="326">
                  <c:v>0.6953125</c:v>
                </c:pt>
                <c:pt idx="327">
                  <c:v>0.685546875</c:v>
                </c:pt>
                <c:pt idx="328">
                  <c:v>0.681640625</c:v>
                </c:pt>
                <c:pt idx="329">
                  <c:v>0.681640625</c:v>
                </c:pt>
                <c:pt idx="330">
                  <c:v>0.66796875</c:v>
                </c:pt>
                <c:pt idx="331">
                  <c:v>0.74609375</c:v>
                </c:pt>
                <c:pt idx="332">
                  <c:v>0.673828125</c:v>
                </c:pt>
                <c:pt idx="333">
                  <c:v>0.66015625</c:v>
                </c:pt>
                <c:pt idx="334">
                  <c:v>0.650390625</c:v>
                </c:pt>
                <c:pt idx="335">
                  <c:v>0.66015625</c:v>
                </c:pt>
                <c:pt idx="336">
                  <c:v>0.669921875</c:v>
                </c:pt>
                <c:pt idx="337">
                  <c:v>0.689453125</c:v>
                </c:pt>
                <c:pt idx="338">
                  <c:v>0.6796875</c:v>
                </c:pt>
                <c:pt idx="339">
                  <c:v>0.697265625</c:v>
                </c:pt>
                <c:pt idx="340">
                  <c:v>0.671875</c:v>
                </c:pt>
                <c:pt idx="341">
                  <c:v>0.677734375</c:v>
                </c:pt>
                <c:pt idx="342">
                  <c:v>0.69921875</c:v>
                </c:pt>
                <c:pt idx="343">
                  <c:v>0.685546875</c:v>
                </c:pt>
                <c:pt idx="344">
                  <c:v>0.6796875</c:v>
                </c:pt>
                <c:pt idx="345">
                  <c:v>0.71875</c:v>
                </c:pt>
                <c:pt idx="346">
                  <c:v>0.67578125</c:v>
                </c:pt>
                <c:pt idx="347">
                  <c:v>0.67578125</c:v>
                </c:pt>
                <c:pt idx="348">
                  <c:v>0.71875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5354208"/>
        <c:axId val="315352248"/>
      </c:lineChart>
      <c:catAx>
        <c:axId val="315354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layout>
            <c:manualLayout>
              <c:xMode val="edge"/>
              <c:yMode val="edge"/>
              <c:x val="0.43210460740613066"/>
              <c:y val="0.935818603576443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352248"/>
        <c:crosses val="autoZero"/>
        <c:auto val="1"/>
        <c:lblAlgn val="ctr"/>
        <c:lblOffset val="100"/>
        <c:tickLblSkip val="25"/>
        <c:tickMarkSkip val="25"/>
        <c:noMultiLvlLbl val="0"/>
      </c:catAx>
      <c:valAx>
        <c:axId val="315352248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3542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676707003421894"/>
          <c:y val="0.77120320599950343"/>
          <c:w val="0.46054349445931136"/>
          <c:h val="6.1711292553179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Loss:  Shallow 3-CNN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707530163670992E-2"/>
          <c:y val="9.9498623411177392E-2"/>
          <c:w val="0.91958215567110047"/>
          <c:h val="0.74952737187500396"/>
        </c:manualLayout>
      </c:layout>
      <c:lineChart>
        <c:grouping val="standard"/>
        <c:varyColors val="0"/>
        <c:ser>
          <c:idx val="0"/>
          <c:order val="0"/>
          <c:tx>
            <c:strRef>
              <c:f>'20161202_023752-chollet_blog'!$E$1</c:f>
              <c:strCache>
                <c:ptCount val="1"/>
                <c:pt idx="0">
                  <c:v>train_loss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'20161202_023752-chollet_blog'!$D$2:$D$350</c:f>
              <c:numCache>
                <c:formatCode>General</c:formatCode>
                <c:ptCount val="34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</c:numCache>
            </c:numRef>
          </c:cat>
          <c:val>
            <c:numRef>
              <c:f>'20161202_023752-chollet_blog'!$E$2:$E$350</c:f>
              <c:numCache>
                <c:formatCode>General</c:formatCode>
                <c:ptCount val="349"/>
                <c:pt idx="0">
                  <c:v>0.69870167970700003</c:v>
                </c:pt>
                <c:pt idx="1">
                  <c:v>0.69289454221699998</c:v>
                </c:pt>
                <c:pt idx="2">
                  <c:v>0.69250268538799997</c:v>
                </c:pt>
                <c:pt idx="3">
                  <c:v>0.69331591129299996</c:v>
                </c:pt>
                <c:pt idx="4">
                  <c:v>0.69367774724999998</c:v>
                </c:pt>
                <c:pt idx="5">
                  <c:v>0.69006026983299995</c:v>
                </c:pt>
                <c:pt idx="6">
                  <c:v>0.68835564056999998</c:v>
                </c:pt>
                <c:pt idx="7">
                  <c:v>0.689773048173</c:v>
                </c:pt>
                <c:pt idx="8">
                  <c:v>0.67301456530899995</c:v>
                </c:pt>
                <c:pt idx="9">
                  <c:v>0.67205496231700002</c:v>
                </c:pt>
                <c:pt idx="10">
                  <c:v>0.68002349932999995</c:v>
                </c:pt>
                <c:pt idx="11">
                  <c:v>0.67603753407800005</c:v>
                </c:pt>
                <c:pt idx="12">
                  <c:v>0.67796744108200002</c:v>
                </c:pt>
                <c:pt idx="13">
                  <c:v>0.66941657066299998</c:v>
                </c:pt>
                <c:pt idx="14">
                  <c:v>0.66985381046900005</c:v>
                </c:pt>
                <c:pt idx="15">
                  <c:v>0.66905223225099997</c:v>
                </c:pt>
                <c:pt idx="16">
                  <c:v>0.67421377499900004</c:v>
                </c:pt>
                <c:pt idx="17">
                  <c:v>0.66383829911500003</c:v>
                </c:pt>
                <c:pt idx="18">
                  <c:v>0.67016443411500004</c:v>
                </c:pt>
                <c:pt idx="19">
                  <c:v>0.66522609790200005</c:v>
                </c:pt>
                <c:pt idx="20">
                  <c:v>0.65679153998700002</c:v>
                </c:pt>
                <c:pt idx="21">
                  <c:v>0.67066983381900003</c:v>
                </c:pt>
                <c:pt idx="22">
                  <c:v>0.66196920136500004</c:v>
                </c:pt>
                <c:pt idx="23">
                  <c:v>0.67815202664899998</c:v>
                </c:pt>
                <c:pt idx="24">
                  <c:v>0.657185065746</c:v>
                </c:pt>
                <c:pt idx="25">
                  <c:v>0.659681181113</c:v>
                </c:pt>
                <c:pt idx="26">
                  <c:v>0.65945758819599998</c:v>
                </c:pt>
                <c:pt idx="27">
                  <c:v>0.66329805056299995</c:v>
                </c:pt>
                <c:pt idx="28">
                  <c:v>0.65357329050699997</c:v>
                </c:pt>
                <c:pt idx="29">
                  <c:v>0.653265229861</c:v>
                </c:pt>
                <c:pt idx="30">
                  <c:v>0.66146536231300002</c:v>
                </c:pt>
                <c:pt idx="31">
                  <c:v>0.66374675063199995</c:v>
                </c:pt>
                <c:pt idx="32">
                  <c:v>0.65729510784099998</c:v>
                </c:pt>
                <c:pt idx="33">
                  <c:v>0.65324297746000004</c:v>
                </c:pt>
                <c:pt idx="34">
                  <c:v>0.64871800740600005</c:v>
                </c:pt>
                <c:pt idx="35">
                  <c:v>0.65339533488000001</c:v>
                </c:pt>
                <c:pt idx="36">
                  <c:v>0.65741747617699997</c:v>
                </c:pt>
                <c:pt idx="37">
                  <c:v>0.66002480189000001</c:v>
                </c:pt>
                <c:pt idx="38">
                  <c:v>0.65293976521999997</c:v>
                </c:pt>
                <c:pt idx="39">
                  <c:v>0.65518181752399995</c:v>
                </c:pt>
                <c:pt idx="40">
                  <c:v>0.64669869740800001</c:v>
                </c:pt>
                <c:pt idx="41">
                  <c:v>0.65628905693700001</c:v>
                </c:pt>
                <c:pt idx="42">
                  <c:v>0.64583336512199996</c:v>
                </c:pt>
                <c:pt idx="43">
                  <c:v>0.64535068670899998</c:v>
                </c:pt>
                <c:pt idx="44">
                  <c:v>0.64750620126699998</c:v>
                </c:pt>
                <c:pt idx="45">
                  <c:v>0.65319745937999996</c:v>
                </c:pt>
                <c:pt idx="46">
                  <c:v>0.65602474148800005</c:v>
                </c:pt>
                <c:pt idx="47">
                  <c:v>0.65153468355499999</c:v>
                </c:pt>
                <c:pt idx="48">
                  <c:v>0.65255370934800006</c:v>
                </c:pt>
                <c:pt idx="49">
                  <c:v>0.65364747047399996</c:v>
                </c:pt>
                <c:pt idx="50">
                  <c:v>0.64520926872899997</c:v>
                </c:pt>
                <c:pt idx="51">
                  <c:v>0.63935908873900005</c:v>
                </c:pt>
                <c:pt idx="52">
                  <c:v>0.642824057738</c:v>
                </c:pt>
                <c:pt idx="53">
                  <c:v>0.64852596123999995</c:v>
                </c:pt>
                <c:pt idx="54">
                  <c:v>0.63998428573599997</c:v>
                </c:pt>
                <c:pt idx="55">
                  <c:v>0.63664973576899997</c:v>
                </c:pt>
                <c:pt idx="56">
                  <c:v>0.63821682135299995</c:v>
                </c:pt>
                <c:pt idx="57">
                  <c:v>0.637618637085</c:v>
                </c:pt>
                <c:pt idx="58">
                  <c:v>0.64110227823300003</c:v>
                </c:pt>
                <c:pt idx="59">
                  <c:v>0.64451433817500003</c:v>
                </c:pt>
                <c:pt idx="60">
                  <c:v>0.65052648782699996</c:v>
                </c:pt>
                <c:pt idx="61">
                  <c:v>0.64374318520200002</c:v>
                </c:pt>
                <c:pt idx="62">
                  <c:v>0.64310857360399998</c:v>
                </c:pt>
                <c:pt idx="63">
                  <c:v>0.64450515508700001</c:v>
                </c:pt>
                <c:pt idx="64">
                  <c:v>0.64576733907100003</c:v>
                </c:pt>
                <c:pt idx="65">
                  <c:v>0.64427439371700002</c:v>
                </c:pt>
                <c:pt idx="66">
                  <c:v>0.63380752007200003</c:v>
                </c:pt>
                <c:pt idx="67">
                  <c:v>0.63779640197800003</c:v>
                </c:pt>
                <c:pt idx="68">
                  <c:v>0.62935502529099996</c:v>
                </c:pt>
                <c:pt idx="69">
                  <c:v>0.63042150814499998</c:v>
                </c:pt>
                <c:pt idx="70">
                  <c:v>0.64322476606199996</c:v>
                </c:pt>
                <c:pt idx="71">
                  <c:v>0.63805661598800001</c:v>
                </c:pt>
                <c:pt idx="72">
                  <c:v>0.630061014493</c:v>
                </c:pt>
                <c:pt idx="73">
                  <c:v>0.63353929519700003</c:v>
                </c:pt>
                <c:pt idx="74">
                  <c:v>0.63035390377</c:v>
                </c:pt>
                <c:pt idx="75">
                  <c:v>0.62789861758599996</c:v>
                </c:pt>
                <c:pt idx="76">
                  <c:v>0.63442482948300005</c:v>
                </c:pt>
                <c:pt idx="77">
                  <c:v>0.62626480381000005</c:v>
                </c:pt>
                <c:pt idx="78">
                  <c:v>0.64339366815400001</c:v>
                </c:pt>
                <c:pt idx="79">
                  <c:v>0.62346701622</c:v>
                </c:pt>
                <c:pt idx="80">
                  <c:v>0.62692949771899997</c:v>
                </c:pt>
                <c:pt idx="81">
                  <c:v>0.63945462703699996</c:v>
                </c:pt>
                <c:pt idx="82">
                  <c:v>0.61332465807600001</c:v>
                </c:pt>
                <c:pt idx="83">
                  <c:v>0.628770959377</c:v>
                </c:pt>
                <c:pt idx="84">
                  <c:v>0.62135713895199995</c:v>
                </c:pt>
                <c:pt idx="85">
                  <c:v>0.64053866202800003</c:v>
                </c:pt>
                <c:pt idx="86">
                  <c:v>0.63760883426899995</c:v>
                </c:pt>
                <c:pt idx="87">
                  <c:v>0.63146554628999996</c:v>
                </c:pt>
                <c:pt idx="88">
                  <c:v>0.62113486528399997</c:v>
                </c:pt>
                <c:pt idx="89">
                  <c:v>0.59537988901100003</c:v>
                </c:pt>
                <c:pt idx="90">
                  <c:v>0.62573844194399997</c:v>
                </c:pt>
                <c:pt idx="91">
                  <c:v>0.61922870477000003</c:v>
                </c:pt>
                <c:pt idx="92">
                  <c:v>0.62043675184199998</c:v>
                </c:pt>
                <c:pt idx="93">
                  <c:v>0.62602620593400005</c:v>
                </c:pt>
                <c:pt idx="94">
                  <c:v>0.62606344534799996</c:v>
                </c:pt>
                <c:pt idx="95">
                  <c:v>0.62102678219499996</c:v>
                </c:pt>
                <c:pt idx="96">
                  <c:v>0.60810585021999997</c:v>
                </c:pt>
                <c:pt idx="97">
                  <c:v>0.63489491939499998</c:v>
                </c:pt>
                <c:pt idx="98">
                  <c:v>0.61018263498900005</c:v>
                </c:pt>
                <c:pt idx="99">
                  <c:v>0.61498974561700004</c:v>
                </c:pt>
                <c:pt idx="100">
                  <c:v>0.617109839489</c:v>
                </c:pt>
                <c:pt idx="101">
                  <c:v>0.60256633179700003</c:v>
                </c:pt>
                <c:pt idx="102">
                  <c:v>0.62433286110599995</c:v>
                </c:pt>
                <c:pt idx="103">
                  <c:v>0.61802224318200005</c:v>
                </c:pt>
                <c:pt idx="104">
                  <c:v>0.62201308012000001</c:v>
                </c:pt>
                <c:pt idx="105">
                  <c:v>0.62263112068199999</c:v>
                </c:pt>
                <c:pt idx="106">
                  <c:v>0.61748343308800002</c:v>
                </c:pt>
                <c:pt idx="107">
                  <c:v>0.62040260632800004</c:v>
                </c:pt>
                <c:pt idx="108">
                  <c:v>0.60714228827500005</c:v>
                </c:pt>
                <c:pt idx="109">
                  <c:v>0.61222078646099998</c:v>
                </c:pt>
                <c:pt idx="110">
                  <c:v>0.60250221888199995</c:v>
                </c:pt>
                <c:pt idx="111">
                  <c:v>0.61707069476400001</c:v>
                </c:pt>
                <c:pt idx="112">
                  <c:v>0.60112317800500004</c:v>
                </c:pt>
                <c:pt idx="113">
                  <c:v>0.60933625698100002</c:v>
                </c:pt>
                <c:pt idx="114">
                  <c:v>0.60413090785300005</c:v>
                </c:pt>
                <c:pt idx="115">
                  <c:v>0.62031576236099994</c:v>
                </c:pt>
                <c:pt idx="116">
                  <c:v>0.61110516756800004</c:v>
                </c:pt>
                <c:pt idx="117">
                  <c:v>0.61687973205900004</c:v>
                </c:pt>
                <c:pt idx="118">
                  <c:v>0.61742839018499995</c:v>
                </c:pt>
                <c:pt idx="119">
                  <c:v>0.60670458873099997</c:v>
                </c:pt>
                <c:pt idx="120">
                  <c:v>0.61584744056100005</c:v>
                </c:pt>
                <c:pt idx="121">
                  <c:v>0.59591151873299997</c:v>
                </c:pt>
                <c:pt idx="122">
                  <c:v>0.60728436311099998</c:v>
                </c:pt>
                <c:pt idx="123">
                  <c:v>0.60725686947500002</c:v>
                </c:pt>
                <c:pt idx="124">
                  <c:v>0.59724114019600005</c:v>
                </c:pt>
                <c:pt idx="125">
                  <c:v>0.603227289532</c:v>
                </c:pt>
                <c:pt idx="126">
                  <c:v>0.60656140248000001</c:v>
                </c:pt>
                <c:pt idx="127">
                  <c:v>0.602889545759</c:v>
                </c:pt>
                <c:pt idx="128">
                  <c:v>0.60401144425099995</c:v>
                </c:pt>
                <c:pt idx="129">
                  <c:v>0.60941664377799998</c:v>
                </c:pt>
                <c:pt idx="130">
                  <c:v>0.60799844265000003</c:v>
                </c:pt>
                <c:pt idx="131">
                  <c:v>0.59372670253100002</c:v>
                </c:pt>
                <c:pt idx="132">
                  <c:v>0.61055705448499997</c:v>
                </c:pt>
                <c:pt idx="133">
                  <c:v>0.60987012250200001</c:v>
                </c:pt>
                <c:pt idx="134">
                  <c:v>0.60421244303400001</c:v>
                </c:pt>
                <c:pt idx="135">
                  <c:v>0.59774885177600001</c:v>
                </c:pt>
                <c:pt idx="136">
                  <c:v>0.60034535725899996</c:v>
                </c:pt>
                <c:pt idx="137">
                  <c:v>0.59146123131100004</c:v>
                </c:pt>
                <c:pt idx="138">
                  <c:v>0.60228243271500004</c:v>
                </c:pt>
                <c:pt idx="139">
                  <c:v>0.610927168528</c:v>
                </c:pt>
                <c:pt idx="140">
                  <c:v>0.59516604283100005</c:v>
                </c:pt>
                <c:pt idx="141">
                  <c:v>0.59549029890000005</c:v>
                </c:pt>
                <c:pt idx="142">
                  <c:v>0.59706829786299997</c:v>
                </c:pt>
                <c:pt idx="143">
                  <c:v>0.60079190333700005</c:v>
                </c:pt>
                <c:pt idx="144">
                  <c:v>0.59787714878700005</c:v>
                </c:pt>
                <c:pt idx="145">
                  <c:v>0.60314135551500003</c:v>
                </c:pt>
                <c:pt idx="146">
                  <c:v>0.590591875712</c:v>
                </c:pt>
                <c:pt idx="147">
                  <c:v>0.58104202092699997</c:v>
                </c:pt>
                <c:pt idx="148">
                  <c:v>0.61049575528199995</c:v>
                </c:pt>
                <c:pt idx="149">
                  <c:v>0.58520094065600003</c:v>
                </c:pt>
                <c:pt idx="150">
                  <c:v>0.59646227359799997</c:v>
                </c:pt>
                <c:pt idx="151">
                  <c:v>0.58911100626000001</c:v>
                </c:pt>
                <c:pt idx="152">
                  <c:v>0.59777708848300004</c:v>
                </c:pt>
                <c:pt idx="153">
                  <c:v>0.58690307537700004</c:v>
                </c:pt>
                <c:pt idx="154">
                  <c:v>0.57912426789600002</c:v>
                </c:pt>
                <c:pt idx="155">
                  <c:v>0.59976496391</c:v>
                </c:pt>
                <c:pt idx="156">
                  <c:v>0.59176361877000005</c:v>
                </c:pt>
                <c:pt idx="157">
                  <c:v>0.58570067037100004</c:v>
                </c:pt>
                <c:pt idx="158">
                  <c:v>0.57986172040299999</c:v>
                </c:pt>
                <c:pt idx="159">
                  <c:v>0.60055028200100002</c:v>
                </c:pt>
                <c:pt idx="160">
                  <c:v>0.58972478310300003</c:v>
                </c:pt>
                <c:pt idx="161">
                  <c:v>0.59843474626500004</c:v>
                </c:pt>
                <c:pt idx="162">
                  <c:v>0.59579197565700004</c:v>
                </c:pt>
                <c:pt idx="163">
                  <c:v>0.60492416269299998</c:v>
                </c:pt>
                <c:pt idx="164">
                  <c:v>0.59307488270999997</c:v>
                </c:pt>
                <c:pt idx="165">
                  <c:v>0.58003670170499999</c:v>
                </c:pt>
                <c:pt idx="166">
                  <c:v>0.57851958672199999</c:v>
                </c:pt>
                <c:pt idx="167">
                  <c:v>0.568757085005</c:v>
                </c:pt>
                <c:pt idx="168">
                  <c:v>0.60102684100500003</c:v>
                </c:pt>
                <c:pt idx="169">
                  <c:v>0.59099824031199999</c:v>
                </c:pt>
                <c:pt idx="170">
                  <c:v>0.60263723929699997</c:v>
                </c:pt>
                <c:pt idx="171">
                  <c:v>0.60196601116000004</c:v>
                </c:pt>
                <c:pt idx="172">
                  <c:v>0.61033916107899999</c:v>
                </c:pt>
                <c:pt idx="173">
                  <c:v>0.58941741442200002</c:v>
                </c:pt>
                <c:pt idx="174">
                  <c:v>0.58061424096400005</c:v>
                </c:pt>
                <c:pt idx="175">
                  <c:v>0.58273545106299995</c:v>
                </c:pt>
                <c:pt idx="176">
                  <c:v>0.58318094015099997</c:v>
                </c:pt>
                <c:pt idx="177">
                  <c:v>0.57805450359999999</c:v>
                </c:pt>
                <c:pt idx="178">
                  <c:v>0.59461762905100002</c:v>
                </c:pt>
                <c:pt idx="179">
                  <c:v>0.59901221134899996</c:v>
                </c:pt>
                <c:pt idx="180">
                  <c:v>0.60291029531100004</c:v>
                </c:pt>
                <c:pt idx="181">
                  <c:v>0.58819529124199998</c:v>
                </c:pt>
                <c:pt idx="182">
                  <c:v>0.58307816584899996</c:v>
                </c:pt>
                <c:pt idx="183">
                  <c:v>0.57849563757599998</c:v>
                </c:pt>
                <c:pt idx="184">
                  <c:v>0.592007525762</c:v>
                </c:pt>
                <c:pt idx="185">
                  <c:v>0.57032220164900005</c:v>
                </c:pt>
                <c:pt idx="186">
                  <c:v>0.610946492354</c:v>
                </c:pt>
                <c:pt idx="187">
                  <c:v>0.58254649513900003</c:v>
                </c:pt>
                <c:pt idx="188">
                  <c:v>0.59116883553199995</c:v>
                </c:pt>
                <c:pt idx="189">
                  <c:v>0.56835726499600003</c:v>
                </c:pt>
                <c:pt idx="190">
                  <c:v>0.57694214185100001</c:v>
                </c:pt>
                <c:pt idx="191">
                  <c:v>0.57970862785999999</c:v>
                </c:pt>
                <c:pt idx="192">
                  <c:v>0.581370091438</c:v>
                </c:pt>
                <c:pt idx="193">
                  <c:v>0.576712012291</c:v>
                </c:pt>
                <c:pt idx="194">
                  <c:v>0.61078369220100004</c:v>
                </c:pt>
                <c:pt idx="195">
                  <c:v>0.58171119642299995</c:v>
                </c:pt>
                <c:pt idx="196">
                  <c:v>0.59573101452300004</c:v>
                </c:pt>
                <c:pt idx="197">
                  <c:v>0.59400079647699999</c:v>
                </c:pt>
                <c:pt idx="198">
                  <c:v>0.58335760037100004</c:v>
                </c:pt>
                <c:pt idx="199">
                  <c:v>0.58230797847100002</c:v>
                </c:pt>
                <c:pt idx="200">
                  <c:v>0.58390385309899995</c:v>
                </c:pt>
                <c:pt idx="201">
                  <c:v>0.58525859912199996</c:v>
                </c:pt>
                <c:pt idx="202">
                  <c:v>0.57621418380900002</c:v>
                </c:pt>
                <c:pt idx="203">
                  <c:v>0.59855808285400003</c:v>
                </c:pt>
                <c:pt idx="204">
                  <c:v>0.58327324548199999</c:v>
                </c:pt>
                <c:pt idx="205">
                  <c:v>0.58336913983000005</c:v>
                </c:pt>
                <c:pt idx="206">
                  <c:v>0.58744565248500002</c:v>
                </c:pt>
                <c:pt idx="207">
                  <c:v>0.58555368979800004</c:v>
                </c:pt>
                <c:pt idx="208">
                  <c:v>0.59416079521200005</c:v>
                </c:pt>
                <c:pt idx="209">
                  <c:v>0.57578096389800004</c:v>
                </c:pt>
                <c:pt idx="210">
                  <c:v>0.583875004955</c:v>
                </c:pt>
                <c:pt idx="211">
                  <c:v>0.58720821274599999</c:v>
                </c:pt>
                <c:pt idx="212">
                  <c:v>0.57464381591400004</c:v>
                </c:pt>
                <c:pt idx="213">
                  <c:v>0.57197099526700002</c:v>
                </c:pt>
                <c:pt idx="214">
                  <c:v>0.59294269482299999</c:v>
                </c:pt>
                <c:pt idx="215">
                  <c:v>0.57451390822699999</c:v>
                </c:pt>
                <c:pt idx="216">
                  <c:v>0.58068367640200003</c:v>
                </c:pt>
                <c:pt idx="217">
                  <c:v>0.59114411672</c:v>
                </c:pt>
                <c:pt idx="218">
                  <c:v>0.56247858750400004</c:v>
                </c:pt>
                <c:pt idx="219">
                  <c:v>0.59045526430100004</c:v>
                </c:pt>
                <c:pt idx="220">
                  <c:v>0.58413524763299995</c:v>
                </c:pt>
                <c:pt idx="221">
                  <c:v>0.58467662731799996</c:v>
                </c:pt>
                <c:pt idx="222">
                  <c:v>0.59324060678500001</c:v>
                </c:pt>
                <c:pt idx="223">
                  <c:v>0.591453035673</c:v>
                </c:pt>
                <c:pt idx="224">
                  <c:v>0.57682061592699996</c:v>
                </c:pt>
                <c:pt idx="225">
                  <c:v>0.58132878939300003</c:v>
                </c:pt>
                <c:pt idx="226">
                  <c:v>0.58060494854099998</c:v>
                </c:pt>
                <c:pt idx="227">
                  <c:v>0.57799021336500001</c:v>
                </c:pt>
                <c:pt idx="228">
                  <c:v>0.57102387253099995</c:v>
                </c:pt>
                <c:pt idx="229">
                  <c:v>0.56426179408999999</c:v>
                </c:pt>
                <c:pt idx="230">
                  <c:v>0.58536702394499995</c:v>
                </c:pt>
                <c:pt idx="231">
                  <c:v>0.58632710774700003</c:v>
                </c:pt>
                <c:pt idx="232">
                  <c:v>0.56291645964000003</c:v>
                </c:pt>
                <c:pt idx="233">
                  <c:v>0.56974130074200002</c:v>
                </c:pt>
                <c:pt idx="234">
                  <c:v>0.58534624500499999</c:v>
                </c:pt>
                <c:pt idx="235">
                  <c:v>0.58333006177500002</c:v>
                </c:pt>
                <c:pt idx="236">
                  <c:v>0.57649917999900002</c:v>
                </c:pt>
                <c:pt idx="237">
                  <c:v>0.55783690611500003</c:v>
                </c:pt>
                <c:pt idx="238">
                  <c:v>0.57779867251700001</c:v>
                </c:pt>
                <c:pt idx="239">
                  <c:v>0.573339720567</c:v>
                </c:pt>
                <c:pt idx="240">
                  <c:v>0.57475312153500002</c:v>
                </c:pt>
                <c:pt idx="241">
                  <c:v>0.57317750851299998</c:v>
                </c:pt>
                <c:pt idx="242">
                  <c:v>0.59003943154799998</c:v>
                </c:pt>
                <c:pt idx="243">
                  <c:v>0.57411109792699999</c:v>
                </c:pt>
                <c:pt idx="244">
                  <c:v>0.568907996019</c:v>
                </c:pt>
                <c:pt idx="245">
                  <c:v>0.57996921141900004</c:v>
                </c:pt>
                <c:pt idx="246">
                  <c:v>0.57692805926000001</c:v>
                </c:pt>
                <c:pt idx="247">
                  <c:v>0.58877077102700004</c:v>
                </c:pt>
                <c:pt idx="248">
                  <c:v>0.55700729290600004</c:v>
                </c:pt>
                <c:pt idx="249">
                  <c:v>0.574117514537</c:v>
                </c:pt>
                <c:pt idx="250">
                  <c:v>0.57472201879399998</c:v>
                </c:pt>
                <c:pt idx="251">
                  <c:v>0.57639242210999997</c:v>
                </c:pt>
                <c:pt idx="252">
                  <c:v>0.57028256654700005</c:v>
                </c:pt>
                <c:pt idx="253">
                  <c:v>0.56634556055100005</c:v>
                </c:pt>
                <c:pt idx="254">
                  <c:v>0.57593018611299995</c:v>
                </c:pt>
                <c:pt idx="255">
                  <c:v>0.58870481649999995</c:v>
                </c:pt>
                <c:pt idx="256">
                  <c:v>0.571249274413</c:v>
                </c:pt>
                <c:pt idx="257">
                  <c:v>0.57072869342599997</c:v>
                </c:pt>
                <c:pt idx="258">
                  <c:v>0.57152559558299998</c:v>
                </c:pt>
                <c:pt idx="259">
                  <c:v>0.571809434891</c:v>
                </c:pt>
                <c:pt idx="260">
                  <c:v>0.57293096780800001</c:v>
                </c:pt>
                <c:pt idx="261">
                  <c:v>0.57623069286299999</c:v>
                </c:pt>
                <c:pt idx="262">
                  <c:v>0.58935399850199999</c:v>
                </c:pt>
                <c:pt idx="263">
                  <c:v>0.57663761774699995</c:v>
                </c:pt>
                <c:pt idx="264">
                  <c:v>0.57140926917400003</c:v>
                </c:pt>
                <c:pt idx="265">
                  <c:v>0.57323004528999999</c:v>
                </c:pt>
                <c:pt idx="266">
                  <c:v>0.57917834613600006</c:v>
                </c:pt>
                <c:pt idx="267">
                  <c:v>0.56756735245400003</c:v>
                </c:pt>
                <c:pt idx="268">
                  <c:v>0.57365065415700001</c:v>
                </c:pt>
                <c:pt idx="269">
                  <c:v>0.57551293770500001</c:v>
                </c:pt>
                <c:pt idx="270">
                  <c:v>0.56664820909500002</c:v>
                </c:pt>
                <c:pt idx="271">
                  <c:v>0.56144984563199996</c:v>
                </c:pt>
                <c:pt idx="272">
                  <c:v>0.57548593083999999</c:v>
                </c:pt>
                <c:pt idx="273">
                  <c:v>0.56962153249400005</c:v>
                </c:pt>
                <c:pt idx="274">
                  <c:v>0.56463005521300003</c:v>
                </c:pt>
                <c:pt idx="275">
                  <c:v>0.57493613163599999</c:v>
                </c:pt>
                <c:pt idx="276">
                  <c:v>0.57110323508600003</c:v>
                </c:pt>
                <c:pt idx="277">
                  <c:v>0.57210173606900006</c:v>
                </c:pt>
                <c:pt idx="278">
                  <c:v>0.57682464122800003</c:v>
                </c:pt>
                <c:pt idx="279">
                  <c:v>0.57194236516999997</c:v>
                </c:pt>
                <c:pt idx="280">
                  <c:v>0.57533282836300004</c:v>
                </c:pt>
                <c:pt idx="281">
                  <c:v>0.55562636943699995</c:v>
                </c:pt>
                <c:pt idx="282">
                  <c:v>0.562788542334</c:v>
                </c:pt>
                <c:pt idx="283">
                  <c:v>0.57626440922400002</c:v>
                </c:pt>
                <c:pt idx="284">
                  <c:v>0.55268992384299998</c:v>
                </c:pt>
                <c:pt idx="285">
                  <c:v>0.56768144766499995</c:v>
                </c:pt>
                <c:pt idx="286">
                  <c:v>0.58246663808800003</c:v>
                </c:pt>
                <c:pt idx="287">
                  <c:v>0.55503146052399999</c:v>
                </c:pt>
                <c:pt idx="288">
                  <c:v>0.56791637128899997</c:v>
                </c:pt>
                <c:pt idx="289">
                  <c:v>0.56772385060399999</c:v>
                </c:pt>
                <c:pt idx="290">
                  <c:v>0.57237729926100001</c:v>
                </c:pt>
                <c:pt idx="291">
                  <c:v>0.570625003179</c:v>
                </c:pt>
                <c:pt idx="292">
                  <c:v>0.54685433705599995</c:v>
                </c:pt>
                <c:pt idx="293">
                  <c:v>0.57626476685200001</c:v>
                </c:pt>
                <c:pt idx="294">
                  <c:v>0.56622983217199996</c:v>
                </c:pt>
                <c:pt idx="295">
                  <c:v>0.54962885777199999</c:v>
                </c:pt>
                <c:pt idx="296">
                  <c:v>0.57448614608799997</c:v>
                </c:pt>
                <c:pt idx="297">
                  <c:v>0.58339287610699997</c:v>
                </c:pt>
                <c:pt idx="298">
                  <c:v>0.57595151197000005</c:v>
                </c:pt>
                <c:pt idx="299">
                  <c:v>0.56118566989899998</c:v>
                </c:pt>
                <c:pt idx="300">
                  <c:v>0.56533745129900004</c:v>
                </c:pt>
                <c:pt idx="301">
                  <c:v>0.55169280966099998</c:v>
                </c:pt>
                <c:pt idx="302">
                  <c:v>0.56238166689900004</c:v>
                </c:pt>
                <c:pt idx="303">
                  <c:v>0.55945681730899999</c:v>
                </c:pt>
                <c:pt idx="304">
                  <c:v>0.56294671030800003</c:v>
                </c:pt>
                <c:pt idx="305">
                  <c:v>0.56082790301700003</c:v>
                </c:pt>
                <c:pt idx="306">
                  <c:v>0.55851422979900001</c:v>
                </c:pt>
                <c:pt idx="307">
                  <c:v>0.56569211483000004</c:v>
                </c:pt>
                <c:pt idx="308">
                  <c:v>0.56079643567399995</c:v>
                </c:pt>
                <c:pt idx="309">
                  <c:v>0.56415854295099999</c:v>
                </c:pt>
                <c:pt idx="310">
                  <c:v>0.58371107180899995</c:v>
                </c:pt>
                <c:pt idx="311">
                  <c:v>0.56319207350400002</c:v>
                </c:pt>
                <c:pt idx="312">
                  <c:v>0.55775504699199996</c:v>
                </c:pt>
                <c:pt idx="313">
                  <c:v>0.565261699758</c:v>
                </c:pt>
                <c:pt idx="314">
                  <c:v>0.56444263458300004</c:v>
                </c:pt>
                <c:pt idx="315">
                  <c:v>0.55610702037799997</c:v>
                </c:pt>
                <c:pt idx="316">
                  <c:v>0.55420486132299995</c:v>
                </c:pt>
                <c:pt idx="317">
                  <c:v>0.55157242417300001</c:v>
                </c:pt>
                <c:pt idx="318">
                  <c:v>0.57579020261799996</c:v>
                </c:pt>
                <c:pt idx="319">
                  <c:v>0.565236532688</c:v>
                </c:pt>
                <c:pt idx="320">
                  <c:v>0.56106259778400003</c:v>
                </c:pt>
                <c:pt idx="321">
                  <c:v>0.56086788166699997</c:v>
                </c:pt>
                <c:pt idx="322">
                  <c:v>0.54307442307499998</c:v>
                </c:pt>
                <c:pt idx="323">
                  <c:v>0.55433944463700002</c:v>
                </c:pt>
                <c:pt idx="324">
                  <c:v>0.54287758668300001</c:v>
                </c:pt>
                <c:pt idx="325">
                  <c:v>0.56719801823299998</c:v>
                </c:pt>
                <c:pt idx="326">
                  <c:v>0.56507205168399999</c:v>
                </c:pt>
                <c:pt idx="327">
                  <c:v>0.56822795211300003</c:v>
                </c:pt>
                <c:pt idx="328">
                  <c:v>0.57492372086400001</c:v>
                </c:pt>
                <c:pt idx="329">
                  <c:v>0.56791792333799995</c:v>
                </c:pt>
                <c:pt idx="330">
                  <c:v>0.56985125939100001</c:v>
                </c:pt>
                <c:pt idx="331">
                  <c:v>0.55695763826400002</c:v>
                </c:pt>
                <c:pt idx="332">
                  <c:v>0.54916641712199998</c:v>
                </c:pt>
                <c:pt idx="333">
                  <c:v>0.55319639245700003</c:v>
                </c:pt>
                <c:pt idx="334">
                  <c:v>0.56748411456699999</c:v>
                </c:pt>
                <c:pt idx="335">
                  <c:v>0.54507482638100002</c:v>
                </c:pt>
                <c:pt idx="336">
                  <c:v>0.56872131111500002</c:v>
                </c:pt>
                <c:pt idx="337">
                  <c:v>0.564181781208</c:v>
                </c:pt>
                <c:pt idx="338">
                  <c:v>0.555482498805</c:v>
                </c:pt>
                <c:pt idx="339">
                  <c:v>0.57035257418999996</c:v>
                </c:pt>
                <c:pt idx="340">
                  <c:v>0.55709050695100004</c:v>
                </c:pt>
                <c:pt idx="341">
                  <c:v>0.56264953017200003</c:v>
                </c:pt>
                <c:pt idx="342">
                  <c:v>0.54646092653300005</c:v>
                </c:pt>
                <c:pt idx="343">
                  <c:v>0.55403879632800002</c:v>
                </c:pt>
                <c:pt idx="344">
                  <c:v>0.562473488435</c:v>
                </c:pt>
                <c:pt idx="345">
                  <c:v>0.53721338703800003</c:v>
                </c:pt>
                <c:pt idx="346">
                  <c:v>0.56307305097600002</c:v>
                </c:pt>
                <c:pt idx="347">
                  <c:v>0.55646879275600003</c:v>
                </c:pt>
                <c:pt idx="348">
                  <c:v>0.56421153148000003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'20161202_023752-chollet_blog'!$F$1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'20161202_023752-chollet_blog'!$D$2:$D$350</c:f>
              <c:numCache>
                <c:formatCode>General</c:formatCode>
                <c:ptCount val="34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</c:numCache>
            </c:numRef>
          </c:cat>
          <c:val>
            <c:numRef>
              <c:f>'20161202_023752-chollet_blog'!$F$2:$F$350</c:f>
              <c:numCache>
                <c:formatCode>General</c:formatCode>
                <c:ptCount val="349"/>
                <c:pt idx="0">
                  <c:v>0.69294150173699998</c:v>
                </c:pt>
                <c:pt idx="1">
                  <c:v>0.69384582340699996</c:v>
                </c:pt>
                <c:pt idx="2">
                  <c:v>0.69314059615099999</c:v>
                </c:pt>
                <c:pt idx="3">
                  <c:v>0.69238963723199998</c:v>
                </c:pt>
                <c:pt idx="4">
                  <c:v>0.69255207479000003</c:v>
                </c:pt>
                <c:pt idx="5">
                  <c:v>0.68947367370099999</c:v>
                </c:pt>
                <c:pt idx="6">
                  <c:v>0.68068854510800003</c:v>
                </c:pt>
                <c:pt idx="7">
                  <c:v>0.68055790662799998</c:v>
                </c:pt>
                <c:pt idx="8">
                  <c:v>0.67627608776100001</c:v>
                </c:pt>
                <c:pt idx="9">
                  <c:v>0.66660541295999998</c:v>
                </c:pt>
                <c:pt idx="10">
                  <c:v>0.67426687479000003</c:v>
                </c:pt>
                <c:pt idx="11">
                  <c:v>0.66828122734999995</c:v>
                </c:pt>
                <c:pt idx="12">
                  <c:v>0.65732844173899996</c:v>
                </c:pt>
                <c:pt idx="13">
                  <c:v>0.67014226317400005</c:v>
                </c:pt>
                <c:pt idx="14">
                  <c:v>0.67752993106799997</c:v>
                </c:pt>
                <c:pt idx="15">
                  <c:v>0.66913726925799999</c:v>
                </c:pt>
                <c:pt idx="16">
                  <c:v>0.66924494504900001</c:v>
                </c:pt>
                <c:pt idx="17">
                  <c:v>0.68239590525600002</c:v>
                </c:pt>
                <c:pt idx="18">
                  <c:v>0.67119784653199999</c:v>
                </c:pt>
                <c:pt idx="19">
                  <c:v>0.64944921433900005</c:v>
                </c:pt>
                <c:pt idx="20">
                  <c:v>0.70099869370500001</c:v>
                </c:pt>
                <c:pt idx="21">
                  <c:v>0.65693262219399995</c:v>
                </c:pt>
                <c:pt idx="22">
                  <c:v>0.69344797730399999</c:v>
                </c:pt>
                <c:pt idx="23">
                  <c:v>0.66375562548599998</c:v>
                </c:pt>
                <c:pt idx="24">
                  <c:v>0.65479262173200004</c:v>
                </c:pt>
                <c:pt idx="25">
                  <c:v>0.64589947462099995</c:v>
                </c:pt>
                <c:pt idx="26">
                  <c:v>0.65036933124100005</c:v>
                </c:pt>
                <c:pt idx="27">
                  <c:v>0.63892404735099995</c:v>
                </c:pt>
                <c:pt idx="28">
                  <c:v>0.65664924681199999</c:v>
                </c:pt>
                <c:pt idx="29">
                  <c:v>0.64314955472900004</c:v>
                </c:pt>
                <c:pt idx="30">
                  <c:v>0.660248354077</c:v>
                </c:pt>
                <c:pt idx="31">
                  <c:v>0.64293077588100001</c:v>
                </c:pt>
                <c:pt idx="32">
                  <c:v>0.670293435454</c:v>
                </c:pt>
                <c:pt idx="33">
                  <c:v>0.67051787674399999</c:v>
                </c:pt>
                <c:pt idx="34">
                  <c:v>0.61889059841600003</c:v>
                </c:pt>
                <c:pt idx="35">
                  <c:v>0.63149833679199996</c:v>
                </c:pt>
                <c:pt idx="36">
                  <c:v>0.64738957583900003</c:v>
                </c:pt>
                <c:pt idx="37">
                  <c:v>0.65355233848100003</c:v>
                </c:pt>
                <c:pt idx="38">
                  <c:v>0.65055723488299999</c:v>
                </c:pt>
                <c:pt idx="39">
                  <c:v>0.64402250945600004</c:v>
                </c:pt>
                <c:pt idx="40">
                  <c:v>0.63222452998199996</c:v>
                </c:pt>
                <c:pt idx="41">
                  <c:v>0.62855920195600001</c:v>
                </c:pt>
                <c:pt idx="42">
                  <c:v>0.64204284548799995</c:v>
                </c:pt>
                <c:pt idx="43">
                  <c:v>0.66309854388199996</c:v>
                </c:pt>
                <c:pt idx="44">
                  <c:v>0.65532857179600001</c:v>
                </c:pt>
                <c:pt idx="45">
                  <c:v>0.63035553693799995</c:v>
                </c:pt>
                <c:pt idx="46">
                  <c:v>0.66639094054699999</c:v>
                </c:pt>
                <c:pt idx="47">
                  <c:v>0.641231894493</c:v>
                </c:pt>
                <c:pt idx="48">
                  <c:v>0.64543455839200004</c:v>
                </c:pt>
                <c:pt idx="49">
                  <c:v>0.64438508450999998</c:v>
                </c:pt>
                <c:pt idx="50">
                  <c:v>0.64227242767799997</c:v>
                </c:pt>
                <c:pt idx="51">
                  <c:v>0.63800163567099999</c:v>
                </c:pt>
                <c:pt idx="52">
                  <c:v>0.64639593660799999</c:v>
                </c:pt>
                <c:pt idx="53">
                  <c:v>0.63861221075100005</c:v>
                </c:pt>
                <c:pt idx="54">
                  <c:v>0.629930794239</c:v>
                </c:pt>
                <c:pt idx="55">
                  <c:v>0.635733857751</c:v>
                </c:pt>
                <c:pt idx="56">
                  <c:v>0.60346056520900004</c:v>
                </c:pt>
                <c:pt idx="57">
                  <c:v>0.641283050179</c:v>
                </c:pt>
                <c:pt idx="58">
                  <c:v>0.63937211036700003</c:v>
                </c:pt>
                <c:pt idx="59">
                  <c:v>0.66476202011100005</c:v>
                </c:pt>
                <c:pt idx="60">
                  <c:v>0.62585960328599999</c:v>
                </c:pt>
                <c:pt idx="61">
                  <c:v>0.62270745635000002</c:v>
                </c:pt>
                <c:pt idx="62">
                  <c:v>0.650069758296</c:v>
                </c:pt>
                <c:pt idx="63">
                  <c:v>0.63511243462599998</c:v>
                </c:pt>
                <c:pt idx="64">
                  <c:v>0.63981425762199995</c:v>
                </c:pt>
                <c:pt idx="65">
                  <c:v>0.62472333014000003</c:v>
                </c:pt>
                <c:pt idx="66">
                  <c:v>0.61573804914999997</c:v>
                </c:pt>
                <c:pt idx="67">
                  <c:v>0.64183153212099997</c:v>
                </c:pt>
                <c:pt idx="68">
                  <c:v>0.60582806170000003</c:v>
                </c:pt>
                <c:pt idx="69">
                  <c:v>0.62204119563100002</c:v>
                </c:pt>
                <c:pt idx="70">
                  <c:v>0.63603276014300003</c:v>
                </c:pt>
                <c:pt idx="71">
                  <c:v>0.63152045011500002</c:v>
                </c:pt>
                <c:pt idx="72">
                  <c:v>0.62156215310100005</c:v>
                </c:pt>
                <c:pt idx="73">
                  <c:v>0.62693279981600003</c:v>
                </c:pt>
                <c:pt idx="74">
                  <c:v>0.628915399313</c:v>
                </c:pt>
                <c:pt idx="75">
                  <c:v>0.63793672621300002</c:v>
                </c:pt>
                <c:pt idx="76">
                  <c:v>0.61997376382400005</c:v>
                </c:pt>
                <c:pt idx="77">
                  <c:v>0.60953180491900005</c:v>
                </c:pt>
                <c:pt idx="78">
                  <c:v>0.61567868292299999</c:v>
                </c:pt>
                <c:pt idx="79">
                  <c:v>0.641127243638</c:v>
                </c:pt>
                <c:pt idx="80">
                  <c:v>0.611487671733</c:v>
                </c:pt>
                <c:pt idx="81">
                  <c:v>0.62327638268499996</c:v>
                </c:pt>
                <c:pt idx="82">
                  <c:v>0.61804500222199998</c:v>
                </c:pt>
                <c:pt idx="83">
                  <c:v>0.61277827620500003</c:v>
                </c:pt>
                <c:pt idx="84">
                  <c:v>0.63310328126000004</c:v>
                </c:pt>
                <c:pt idx="85">
                  <c:v>0.60992081463299996</c:v>
                </c:pt>
                <c:pt idx="86">
                  <c:v>0.64634205400900002</c:v>
                </c:pt>
                <c:pt idx="87">
                  <c:v>0.60249732434699999</c:v>
                </c:pt>
                <c:pt idx="88">
                  <c:v>0.62931932508900001</c:v>
                </c:pt>
                <c:pt idx="89">
                  <c:v>0.60008464753599999</c:v>
                </c:pt>
                <c:pt idx="90">
                  <c:v>0.61049699783300004</c:v>
                </c:pt>
                <c:pt idx="91">
                  <c:v>0.64634947478799998</c:v>
                </c:pt>
                <c:pt idx="92">
                  <c:v>0.61699686944499998</c:v>
                </c:pt>
                <c:pt idx="93">
                  <c:v>0.62049300968599996</c:v>
                </c:pt>
                <c:pt idx="94">
                  <c:v>0.60187636315799997</c:v>
                </c:pt>
                <c:pt idx="95">
                  <c:v>0.61792318522900003</c:v>
                </c:pt>
                <c:pt idx="96">
                  <c:v>0.60732975602100003</c:v>
                </c:pt>
                <c:pt idx="97">
                  <c:v>0.59502133727100004</c:v>
                </c:pt>
                <c:pt idx="98">
                  <c:v>0.60794292390299998</c:v>
                </c:pt>
                <c:pt idx="99">
                  <c:v>0.63745227456099995</c:v>
                </c:pt>
                <c:pt idx="100">
                  <c:v>0.627294644713</c:v>
                </c:pt>
                <c:pt idx="101">
                  <c:v>0.71956498920900003</c:v>
                </c:pt>
                <c:pt idx="102">
                  <c:v>0.61258517205700003</c:v>
                </c:pt>
                <c:pt idx="103">
                  <c:v>0.59897615015500005</c:v>
                </c:pt>
                <c:pt idx="104">
                  <c:v>0.62029814720200005</c:v>
                </c:pt>
                <c:pt idx="105">
                  <c:v>0.62476168572900004</c:v>
                </c:pt>
                <c:pt idx="106">
                  <c:v>0.61363892257200003</c:v>
                </c:pt>
                <c:pt idx="107">
                  <c:v>0.61186867952299995</c:v>
                </c:pt>
                <c:pt idx="108">
                  <c:v>0.62990975379900005</c:v>
                </c:pt>
                <c:pt idx="109">
                  <c:v>0.63037185370899995</c:v>
                </c:pt>
                <c:pt idx="110">
                  <c:v>0.59988018870399995</c:v>
                </c:pt>
                <c:pt idx="111">
                  <c:v>0.62247830629300005</c:v>
                </c:pt>
                <c:pt idx="112">
                  <c:v>0.59371006488800004</c:v>
                </c:pt>
                <c:pt idx="113">
                  <c:v>0.63172447681400001</c:v>
                </c:pt>
                <c:pt idx="114">
                  <c:v>0.59623941779099998</c:v>
                </c:pt>
                <c:pt idx="115">
                  <c:v>0.62850986421099997</c:v>
                </c:pt>
                <c:pt idx="116">
                  <c:v>0.60034900903699995</c:v>
                </c:pt>
                <c:pt idx="117">
                  <c:v>0.60802346468000001</c:v>
                </c:pt>
                <c:pt idx="118">
                  <c:v>0.62268383801000005</c:v>
                </c:pt>
                <c:pt idx="119">
                  <c:v>0.62077935039999999</c:v>
                </c:pt>
                <c:pt idx="120">
                  <c:v>0.620318159461</c:v>
                </c:pt>
                <c:pt idx="121">
                  <c:v>0.61160980165000001</c:v>
                </c:pt>
                <c:pt idx="122">
                  <c:v>0.595057055354</c:v>
                </c:pt>
                <c:pt idx="123">
                  <c:v>0.65355360508000004</c:v>
                </c:pt>
                <c:pt idx="124">
                  <c:v>0.60692293941999997</c:v>
                </c:pt>
                <c:pt idx="125">
                  <c:v>0.61823543906199996</c:v>
                </c:pt>
                <c:pt idx="126">
                  <c:v>0.63120675087</c:v>
                </c:pt>
                <c:pt idx="127">
                  <c:v>0.59110142290599998</c:v>
                </c:pt>
                <c:pt idx="128">
                  <c:v>0.60699827969099995</c:v>
                </c:pt>
                <c:pt idx="129">
                  <c:v>0.65535765886300001</c:v>
                </c:pt>
                <c:pt idx="130">
                  <c:v>0.611491665244</c:v>
                </c:pt>
                <c:pt idx="131">
                  <c:v>0.60362654924400005</c:v>
                </c:pt>
                <c:pt idx="132">
                  <c:v>0.60962657630399997</c:v>
                </c:pt>
                <c:pt idx="133">
                  <c:v>0.603113219142</c:v>
                </c:pt>
                <c:pt idx="134">
                  <c:v>0.58238469064200005</c:v>
                </c:pt>
                <c:pt idx="135">
                  <c:v>0.567170932889</c:v>
                </c:pt>
                <c:pt idx="136">
                  <c:v>0.63330931961500003</c:v>
                </c:pt>
                <c:pt idx="137">
                  <c:v>0.59532962739499995</c:v>
                </c:pt>
                <c:pt idx="138">
                  <c:v>0.59598371386500004</c:v>
                </c:pt>
                <c:pt idx="139">
                  <c:v>0.61708711087699997</c:v>
                </c:pt>
                <c:pt idx="140">
                  <c:v>0.61356557905700004</c:v>
                </c:pt>
                <c:pt idx="141">
                  <c:v>0.66683946549899997</c:v>
                </c:pt>
                <c:pt idx="142">
                  <c:v>0.63188455998899995</c:v>
                </c:pt>
                <c:pt idx="143">
                  <c:v>0.62692397832900004</c:v>
                </c:pt>
                <c:pt idx="144">
                  <c:v>0.62995555996899999</c:v>
                </c:pt>
                <c:pt idx="145">
                  <c:v>0.60318358242500003</c:v>
                </c:pt>
                <c:pt idx="146">
                  <c:v>0.58239220082800003</c:v>
                </c:pt>
                <c:pt idx="147">
                  <c:v>0.57300531864199999</c:v>
                </c:pt>
                <c:pt idx="148">
                  <c:v>0.61429587006599995</c:v>
                </c:pt>
                <c:pt idx="149">
                  <c:v>0.59607419371600001</c:v>
                </c:pt>
                <c:pt idx="150">
                  <c:v>0.57726088166199996</c:v>
                </c:pt>
                <c:pt idx="151">
                  <c:v>0.59784296155000005</c:v>
                </c:pt>
                <c:pt idx="152">
                  <c:v>0.59368823468700005</c:v>
                </c:pt>
                <c:pt idx="153">
                  <c:v>0.62485270202200005</c:v>
                </c:pt>
                <c:pt idx="154">
                  <c:v>0.61311991512800001</c:v>
                </c:pt>
                <c:pt idx="155">
                  <c:v>0.61838772893000005</c:v>
                </c:pt>
                <c:pt idx="156">
                  <c:v>0.61023712158200005</c:v>
                </c:pt>
                <c:pt idx="157">
                  <c:v>0.589618250728</c:v>
                </c:pt>
                <c:pt idx="158">
                  <c:v>0.57603946328199995</c:v>
                </c:pt>
                <c:pt idx="159">
                  <c:v>0.59804852306800005</c:v>
                </c:pt>
                <c:pt idx="160">
                  <c:v>0.60727505385900005</c:v>
                </c:pt>
                <c:pt idx="161">
                  <c:v>0.61580401658999995</c:v>
                </c:pt>
                <c:pt idx="162">
                  <c:v>0.62395274639099996</c:v>
                </c:pt>
                <c:pt idx="163">
                  <c:v>0.60043986141700001</c:v>
                </c:pt>
                <c:pt idx="164">
                  <c:v>0.61369319260099997</c:v>
                </c:pt>
                <c:pt idx="165">
                  <c:v>0.56075082719299996</c:v>
                </c:pt>
                <c:pt idx="166">
                  <c:v>0.57590737938900005</c:v>
                </c:pt>
                <c:pt idx="167">
                  <c:v>0.62446737289400001</c:v>
                </c:pt>
                <c:pt idx="168">
                  <c:v>0.61067204177400003</c:v>
                </c:pt>
                <c:pt idx="169">
                  <c:v>0.62449525296700004</c:v>
                </c:pt>
                <c:pt idx="170">
                  <c:v>0.61743295192699998</c:v>
                </c:pt>
                <c:pt idx="171">
                  <c:v>0.58750602603000002</c:v>
                </c:pt>
                <c:pt idx="172">
                  <c:v>0.61200743913699995</c:v>
                </c:pt>
                <c:pt idx="173">
                  <c:v>0.61763159930699996</c:v>
                </c:pt>
                <c:pt idx="174">
                  <c:v>0.57164120674100005</c:v>
                </c:pt>
                <c:pt idx="175">
                  <c:v>0.62034474313300003</c:v>
                </c:pt>
                <c:pt idx="176">
                  <c:v>0.62084457278299998</c:v>
                </c:pt>
                <c:pt idx="177">
                  <c:v>0.58364839851899997</c:v>
                </c:pt>
                <c:pt idx="178">
                  <c:v>0.60205003619200004</c:v>
                </c:pt>
                <c:pt idx="179">
                  <c:v>0.60583555698400005</c:v>
                </c:pt>
                <c:pt idx="180">
                  <c:v>0.59680996835199995</c:v>
                </c:pt>
                <c:pt idx="181">
                  <c:v>0.61869128048400002</c:v>
                </c:pt>
                <c:pt idx="182">
                  <c:v>0.60652755200899999</c:v>
                </c:pt>
                <c:pt idx="183">
                  <c:v>0.60491636395500004</c:v>
                </c:pt>
                <c:pt idx="184">
                  <c:v>0.59791110455999996</c:v>
                </c:pt>
                <c:pt idx="185">
                  <c:v>0.59410554170600005</c:v>
                </c:pt>
                <c:pt idx="186">
                  <c:v>0.608474344015</c:v>
                </c:pt>
                <c:pt idx="187">
                  <c:v>0.62542039155999996</c:v>
                </c:pt>
                <c:pt idx="188">
                  <c:v>0.62796905636800004</c:v>
                </c:pt>
                <c:pt idx="189">
                  <c:v>0.63564704358599999</c:v>
                </c:pt>
                <c:pt idx="190">
                  <c:v>0.60775801539399998</c:v>
                </c:pt>
                <c:pt idx="191">
                  <c:v>0.64920492470299995</c:v>
                </c:pt>
                <c:pt idx="192">
                  <c:v>0.62189577519899997</c:v>
                </c:pt>
                <c:pt idx="193">
                  <c:v>0.65416198968899997</c:v>
                </c:pt>
                <c:pt idx="194">
                  <c:v>0.60480551421600004</c:v>
                </c:pt>
                <c:pt idx="195">
                  <c:v>0.56467956304599998</c:v>
                </c:pt>
                <c:pt idx="196">
                  <c:v>0.59426011145099999</c:v>
                </c:pt>
                <c:pt idx="197">
                  <c:v>0.57231777906400005</c:v>
                </c:pt>
                <c:pt idx="198">
                  <c:v>0.63292482495299995</c:v>
                </c:pt>
                <c:pt idx="199">
                  <c:v>0.62679599225500005</c:v>
                </c:pt>
                <c:pt idx="200">
                  <c:v>0.61357270181199997</c:v>
                </c:pt>
                <c:pt idx="201">
                  <c:v>0.58955138921700001</c:v>
                </c:pt>
                <c:pt idx="202">
                  <c:v>0.625728204846</c:v>
                </c:pt>
                <c:pt idx="203">
                  <c:v>0.59879149496600004</c:v>
                </c:pt>
                <c:pt idx="204">
                  <c:v>0.62081170082100001</c:v>
                </c:pt>
                <c:pt idx="205">
                  <c:v>0.579194828868</c:v>
                </c:pt>
                <c:pt idx="206">
                  <c:v>0.62675115466099995</c:v>
                </c:pt>
                <c:pt idx="207">
                  <c:v>0.60085491836100002</c:v>
                </c:pt>
                <c:pt idx="208">
                  <c:v>0.59527434408699997</c:v>
                </c:pt>
                <c:pt idx="209">
                  <c:v>0.63086472451700004</c:v>
                </c:pt>
                <c:pt idx="210">
                  <c:v>0.619088426232</c:v>
                </c:pt>
                <c:pt idx="211">
                  <c:v>0.62154266238199996</c:v>
                </c:pt>
                <c:pt idx="212">
                  <c:v>0.57541295885999999</c:v>
                </c:pt>
                <c:pt idx="213">
                  <c:v>0.61328975856300005</c:v>
                </c:pt>
                <c:pt idx="214">
                  <c:v>0.60118341445900003</c:v>
                </c:pt>
                <c:pt idx="215">
                  <c:v>0.60106043517600005</c:v>
                </c:pt>
                <c:pt idx="216">
                  <c:v>0.62020777165899998</c:v>
                </c:pt>
                <c:pt idx="217">
                  <c:v>0.61428688466500003</c:v>
                </c:pt>
                <c:pt idx="218">
                  <c:v>0.61698007583600001</c:v>
                </c:pt>
                <c:pt idx="219">
                  <c:v>0.57530777156400004</c:v>
                </c:pt>
                <c:pt idx="220">
                  <c:v>0.60983739793299996</c:v>
                </c:pt>
                <c:pt idx="221">
                  <c:v>0.61665803194000002</c:v>
                </c:pt>
                <c:pt idx="222">
                  <c:v>0.62048295140300003</c:v>
                </c:pt>
                <c:pt idx="223">
                  <c:v>0.64856353402099998</c:v>
                </c:pt>
                <c:pt idx="224">
                  <c:v>0.57070732116699996</c:v>
                </c:pt>
                <c:pt idx="225">
                  <c:v>0.59686736762500003</c:v>
                </c:pt>
                <c:pt idx="226">
                  <c:v>0.60199086368099997</c:v>
                </c:pt>
                <c:pt idx="227">
                  <c:v>0.64105267822699996</c:v>
                </c:pt>
                <c:pt idx="228">
                  <c:v>0.59557260572899995</c:v>
                </c:pt>
                <c:pt idx="229">
                  <c:v>0.54531684517900003</c:v>
                </c:pt>
                <c:pt idx="230">
                  <c:v>0.59350515902000001</c:v>
                </c:pt>
                <c:pt idx="231">
                  <c:v>0.56011842191200001</c:v>
                </c:pt>
                <c:pt idx="232">
                  <c:v>0.56141331791899995</c:v>
                </c:pt>
                <c:pt idx="233">
                  <c:v>0.60286809504000005</c:v>
                </c:pt>
                <c:pt idx="234">
                  <c:v>0.61043177545100002</c:v>
                </c:pt>
                <c:pt idx="235">
                  <c:v>0.589324846864</c:v>
                </c:pt>
                <c:pt idx="236">
                  <c:v>0.62375959753999999</c:v>
                </c:pt>
                <c:pt idx="237">
                  <c:v>0.57427611947099999</c:v>
                </c:pt>
                <c:pt idx="238">
                  <c:v>0.64301435649399996</c:v>
                </c:pt>
                <c:pt idx="239">
                  <c:v>0.60050073266000004</c:v>
                </c:pt>
                <c:pt idx="240">
                  <c:v>0.60628648102299998</c:v>
                </c:pt>
                <c:pt idx="241">
                  <c:v>0.59575672447700001</c:v>
                </c:pt>
                <c:pt idx="242">
                  <c:v>0.579902976751</c:v>
                </c:pt>
                <c:pt idx="243">
                  <c:v>0.56917977333100001</c:v>
                </c:pt>
                <c:pt idx="244">
                  <c:v>0.58378338813800001</c:v>
                </c:pt>
                <c:pt idx="245">
                  <c:v>0.54985183477400001</c:v>
                </c:pt>
                <c:pt idx="246">
                  <c:v>0.636087462306</c:v>
                </c:pt>
                <c:pt idx="247">
                  <c:v>0.59890455007599996</c:v>
                </c:pt>
                <c:pt idx="248">
                  <c:v>0.60796214640099999</c:v>
                </c:pt>
                <c:pt idx="249">
                  <c:v>0.58796200156199996</c:v>
                </c:pt>
                <c:pt idx="250">
                  <c:v>0.61641921102999997</c:v>
                </c:pt>
                <c:pt idx="251">
                  <c:v>0.56693306565299995</c:v>
                </c:pt>
                <c:pt idx="252">
                  <c:v>0.58767768740699999</c:v>
                </c:pt>
                <c:pt idx="253">
                  <c:v>0.67341642081700004</c:v>
                </c:pt>
                <c:pt idx="254">
                  <c:v>0.59770147502399995</c:v>
                </c:pt>
                <c:pt idx="255">
                  <c:v>0.59014214575299995</c:v>
                </c:pt>
                <c:pt idx="256">
                  <c:v>0.70206966996200004</c:v>
                </c:pt>
                <c:pt idx="257">
                  <c:v>0.64943677187000004</c:v>
                </c:pt>
                <c:pt idx="258">
                  <c:v>0.61428818106700001</c:v>
                </c:pt>
                <c:pt idx="259">
                  <c:v>0.64073312282600003</c:v>
                </c:pt>
                <c:pt idx="260">
                  <c:v>0.60058504342999997</c:v>
                </c:pt>
                <c:pt idx="261">
                  <c:v>0.60558421909799998</c:v>
                </c:pt>
                <c:pt idx="262">
                  <c:v>0.54372812807600002</c:v>
                </c:pt>
                <c:pt idx="263">
                  <c:v>0.58711864054200003</c:v>
                </c:pt>
                <c:pt idx="264">
                  <c:v>0.58709664642799997</c:v>
                </c:pt>
                <c:pt idx="265">
                  <c:v>0.58502347767399998</c:v>
                </c:pt>
                <c:pt idx="266">
                  <c:v>0.59727917611600001</c:v>
                </c:pt>
                <c:pt idx="267">
                  <c:v>0.57727514207399999</c:v>
                </c:pt>
                <c:pt idx="268">
                  <c:v>0.59664994478199995</c:v>
                </c:pt>
                <c:pt idx="269">
                  <c:v>0.56981585919900002</c:v>
                </c:pt>
                <c:pt idx="270">
                  <c:v>0.59662051498900004</c:v>
                </c:pt>
                <c:pt idx="271">
                  <c:v>0.57551385462299998</c:v>
                </c:pt>
                <c:pt idx="272">
                  <c:v>0.58215327560899999</c:v>
                </c:pt>
                <c:pt idx="273">
                  <c:v>0.62514559924599999</c:v>
                </c:pt>
                <c:pt idx="274">
                  <c:v>0.58546306192899999</c:v>
                </c:pt>
                <c:pt idx="275">
                  <c:v>0.626262709498</c:v>
                </c:pt>
                <c:pt idx="276">
                  <c:v>0.59674161672600001</c:v>
                </c:pt>
                <c:pt idx="277">
                  <c:v>0.62782716751099998</c:v>
                </c:pt>
                <c:pt idx="278">
                  <c:v>0.58435143530400002</c:v>
                </c:pt>
                <c:pt idx="279">
                  <c:v>0.59812496602499998</c:v>
                </c:pt>
                <c:pt idx="280">
                  <c:v>0.56997731328000001</c:v>
                </c:pt>
                <c:pt idx="281">
                  <c:v>0.67067426443099998</c:v>
                </c:pt>
                <c:pt idx="282">
                  <c:v>0.58538833260500001</c:v>
                </c:pt>
                <c:pt idx="283">
                  <c:v>0.67234027385700001</c:v>
                </c:pt>
                <c:pt idx="284">
                  <c:v>0.64182695746399998</c:v>
                </c:pt>
                <c:pt idx="285">
                  <c:v>0.59890528023199996</c:v>
                </c:pt>
                <c:pt idx="286">
                  <c:v>0.58743298053699999</c:v>
                </c:pt>
                <c:pt idx="287">
                  <c:v>0.63832892477500003</c:v>
                </c:pt>
                <c:pt idx="288">
                  <c:v>0.58710941672299999</c:v>
                </c:pt>
                <c:pt idx="289">
                  <c:v>0.59129919111700002</c:v>
                </c:pt>
                <c:pt idx="290">
                  <c:v>0.58846452832200002</c:v>
                </c:pt>
                <c:pt idx="291">
                  <c:v>0.57952094078100003</c:v>
                </c:pt>
                <c:pt idx="292">
                  <c:v>0.57790565490699997</c:v>
                </c:pt>
                <c:pt idx="293">
                  <c:v>0.61031655967200005</c:v>
                </c:pt>
                <c:pt idx="294">
                  <c:v>0.60438437759899999</c:v>
                </c:pt>
                <c:pt idx="295">
                  <c:v>0.60257142782200002</c:v>
                </c:pt>
                <c:pt idx="296">
                  <c:v>0.57803712785200001</c:v>
                </c:pt>
                <c:pt idx="297">
                  <c:v>0.60247994959399997</c:v>
                </c:pt>
                <c:pt idx="298">
                  <c:v>0.63338159024700003</c:v>
                </c:pt>
                <c:pt idx="299">
                  <c:v>0.57940885424599997</c:v>
                </c:pt>
                <c:pt idx="300">
                  <c:v>0.62755294144200002</c:v>
                </c:pt>
                <c:pt idx="301">
                  <c:v>0.5840459764</c:v>
                </c:pt>
                <c:pt idx="302">
                  <c:v>0.55182626098400001</c:v>
                </c:pt>
                <c:pt idx="303">
                  <c:v>0.64300948381400003</c:v>
                </c:pt>
                <c:pt idx="304">
                  <c:v>0.58657336235000002</c:v>
                </c:pt>
                <c:pt idx="305">
                  <c:v>0.56488573551200005</c:v>
                </c:pt>
                <c:pt idx="306">
                  <c:v>0.62332771718500002</c:v>
                </c:pt>
                <c:pt idx="307">
                  <c:v>0.58370442688500002</c:v>
                </c:pt>
                <c:pt idx="308">
                  <c:v>0.60800495743799998</c:v>
                </c:pt>
                <c:pt idx="309">
                  <c:v>0.56703516840900003</c:v>
                </c:pt>
                <c:pt idx="310">
                  <c:v>0.62502969801399999</c:v>
                </c:pt>
                <c:pt idx="311">
                  <c:v>0.59119001030899998</c:v>
                </c:pt>
                <c:pt idx="312">
                  <c:v>0.55822178721399995</c:v>
                </c:pt>
                <c:pt idx="313">
                  <c:v>0.60821193456599998</c:v>
                </c:pt>
                <c:pt idx="314">
                  <c:v>0.54905425012099995</c:v>
                </c:pt>
                <c:pt idx="315">
                  <c:v>0.57485736906499996</c:v>
                </c:pt>
                <c:pt idx="316">
                  <c:v>0.56541219353700001</c:v>
                </c:pt>
                <c:pt idx="317">
                  <c:v>0.633911669254</c:v>
                </c:pt>
                <c:pt idx="318">
                  <c:v>0.584689691663</c:v>
                </c:pt>
                <c:pt idx="319">
                  <c:v>0.56097197532700005</c:v>
                </c:pt>
                <c:pt idx="320">
                  <c:v>0.57297435402899999</c:v>
                </c:pt>
                <c:pt idx="321">
                  <c:v>0.62802954018099999</c:v>
                </c:pt>
                <c:pt idx="322">
                  <c:v>0.58701017498999997</c:v>
                </c:pt>
                <c:pt idx="323">
                  <c:v>0.58077499270400001</c:v>
                </c:pt>
                <c:pt idx="324">
                  <c:v>0.55067889392400005</c:v>
                </c:pt>
                <c:pt idx="325">
                  <c:v>0.61482653021800004</c:v>
                </c:pt>
                <c:pt idx="326">
                  <c:v>0.594624489546</c:v>
                </c:pt>
                <c:pt idx="327">
                  <c:v>0.62170937657400005</c:v>
                </c:pt>
                <c:pt idx="328">
                  <c:v>0.61428773403199999</c:v>
                </c:pt>
                <c:pt idx="329">
                  <c:v>0.59720775484999999</c:v>
                </c:pt>
                <c:pt idx="330">
                  <c:v>0.57552121579600002</c:v>
                </c:pt>
                <c:pt idx="331">
                  <c:v>0.54090049862900003</c:v>
                </c:pt>
                <c:pt idx="332">
                  <c:v>0.59371209144600001</c:v>
                </c:pt>
                <c:pt idx="333">
                  <c:v>0.60397621989299999</c:v>
                </c:pt>
                <c:pt idx="334">
                  <c:v>0.59274208545700002</c:v>
                </c:pt>
                <c:pt idx="335">
                  <c:v>0.61946825683100004</c:v>
                </c:pt>
                <c:pt idx="336">
                  <c:v>0.60323774814599995</c:v>
                </c:pt>
                <c:pt idx="337">
                  <c:v>0.56633184850200002</c:v>
                </c:pt>
                <c:pt idx="338">
                  <c:v>0.58459274470800004</c:v>
                </c:pt>
                <c:pt idx="339">
                  <c:v>0.63356617093099998</c:v>
                </c:pt>
                <c:pt idx="340">
                  <c:v>0.58755892515200003</c:v>
                </c:pt>
                <c:pt idx="341">
                  <c:v>0.61424441635600002</c:v>
                </c:pt>
                <c:pt idx="342">
                  <c:v>0.58929286897199995</c:v>
                </c:pt>
                <c:pt idx="343">
                  <c:v>0.58682252466700002</c:v>
                </c:pt>
                <c:pt idx="344">
                  <c:v>0.59569379687299995</c:v>
                </c:pt>
                <c:pt idx="345">
                  <c:v>0.56787675619099998</c:v>
                </c:pt>
                <c:pt idx="346">
                  <c:v>0.58438907563700004</c:v>
                </c:pt>
                <c:pt idx="347">
                  <c:v>0.59484912455100003</c:v>
                </c:pt>
                <c:pt idx="348">
                  <c:v>0.56148824095700001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5348328"/>
        <c:axId val="315352640"/>
      </c:lineChart>
      <c:catAx>
        <c:axId val="315348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layout>
            <c:manualLayout>
              <c:xMode val="edge"/>
              <c:yMode val="edge"/>
              <c:x val="0.46868104217279277"/>
              <c:y val="0.932719300506150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352640"/>
        <c:crosses val="autoZero"/>
        <c:auto val="1"/>
        <c:lblAlgn val="ctr"/>
        <c:lblOffset val="100"/>
        <c:tickLblSkip val="25"/>
        <c:tickMarkSkip val="25"/>
        <c:noMultiLvlLbl val="0"/>
      </c:catAx>
      <c:valAx>
        <c:axId val="315352640"/>
        <c:scaling>
          <c:orientation val="minMax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348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436644357307205"/>
          <c:y val="0.75805152077348359"/>
          <c:w val="0.43998582363889926"/>
          <c:h val="6.20914509835041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Accuracy:  InceptionV3 finetuning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546610227833757E-2"/>
          <c:y val="0.1235560864572333"/>
          <c:w val="0.90697486413177109"/>
          <c:h val="0.71561637842167969"/>
        </c:manualLayout>
      </c:layout>
      <c:lineChart>
        <c:grouping val="standard"/>
        <c:varyColors val="0"/>
        <c:ser>
          <c:idx val="0"/>
          <c:order val="2"/>
          <c:tx>
            <c:strRef>
              <c:f>'20161204_024417-InceptionV3_tra'!$B$1</c:f>
              <c:strCache>
                <c:ptCount val="1"/>
                <c:pt idx="0">
                  <c:v>train_acc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'20161204_024417-InceptionV3_tra'!$A$2:$A$25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1">
                  <c:v>200</c:v>
                </c:pt>
                <c:pt idx="12">
                  <c:v>201</c:v>
                </c:pt>
                <c:pt idx="13">
                  <c:v>202</c:v>
                </c:pt>
                <c:pt idx="14">
                  <c:v>203</c:v>
                </c:pt>
                <c:pt idx="15">
                  <c:v>204</c:v>
                </c:pt>
                <c:pt idx="16">
                  <c:v>205</c:v>
                </c:pt>
                <c:pt idx="17">
                  <c:v>206</c:v>
                </c:pt>
                <c:pt idx="18">
                  <c:v>207</c:v>
                </c:pt>
                <c:pt idx="19">
                  <c:v>208</c:v>
                </c:pt>
                <c:pt idx="20">
                  <c:v>209</c:v>
                </c:pt>
                <c:pt idx="21">
                  <c:v>210</c:v>
                </c:pt>
                <c:pt idx="22">
                  <c:v>211</c:v>
                </c:pt>
                <c:pt idx="23">
                  <c:v>212</c:v>
                </c:pt>
              </c:numCache>
            </c:numRef>
          </c:cat>
          <c:val>
            <c:numRef>
              <c:f>'20161204_024417-InceptionV3_tra'!$B$2:$B$25</c:f>
              <c:numCache>
                <c:formatCode>General</c:formatCode>
                <c:ptCount val="24"/>
                <c:pt idx="0">
                  <c:v>0.59322033898299997</c:v>
                </c:pt>
                <c:pt idx="1">
                  <c:v>0.64300847457599997</c:v>
                </c:pt>
                <c:pt idx="2">
                  <c:v>0.67372881355900005</c:v>
                </c:pt>
                <c:pt idx="3">
                  <c:v>0.658033824717</c:v>
                </c:pt>
                <c:pt idx="4">
                  <c:v>0.68167372881400001</c:v>
                </c:pt>
                <c:pt idx="5">
                  <c:v>0.672669491525</c:v>
                </c:pt>
                <c:pt idx="6">
                  <c:v>0.671080508475</c:v>
                </c:pt>
                <c:pt idx="7">
                  <c:v>0.67071881531199995</c:v>
                </c:pt>
                <c:pt idx="8">
                  <c:v>0.66737288135600004</c:v>
                </c:pt>
                <c:pt idx="9">
                  <c:v>0.66472457627100001</c:v>
                </c:pt>
                <c:pt idx="11">
                  <c:v>0.74205508474600002</c:v>
                </c:pt>
                <c:pt idx="12">
                  <c:v>0.77383474576300004</c:v>
                </c:pt>
                <c:pt idx="13">
                  <c:v>0.74947033898299997</c:v>
                </c:pt>
                <c:pt idx="14">
                  <c:v>0.77219873083900004</c:v>
                </c:pt>
                <c:pt idx="15">
                  <c:v>0.80084745762700005</c:v>
                </c:pt>
                <c:pt idx="16">
                  <c:v>0.78707627118599999</c:v>
                </c:pt>
                <c:pt idx="17">
                  <c:v>0.79449152542400003</c:v>
                </c:pt>
                <c:pt idx="18">
                  <c:v>0.80126849699000002</c:v>
                </c:pt>
                <c:pt idx="19">
                  <c:v>0.82150423728800004</c:v>
                </c:pt>
                <c:pt idx="20">
                  <c:v>0.82521186440700001</c:v>
                </c:pt>
                <c:pt idx="21">
                  <c:v>0.80402542372899999</c:v>
                </c:pt>
                <c:pt idx="22">
                  <c:v>0.81236786302399999</c:v>
                </c:pt>
                <c:pt idx="23">
                  <c:v>0.84427966101700003</c:v>
                </c:pt>
              </c:numCache>
            </c:numRef>
          </c:val>
          <c:smooth val="0"/>
        </c:ser>
        <c:ser>
          <c:idx val="1"/>
          <c:order val="3"/>
          <c:tx>
            <c:strRef>
              <c:f>'20161204_024417-InceptionV3_tra'!$C$1</c:f>
              <c:strCache>
                <c:ptCount val="1"/>
                <c:pt idx="0">
                  <c:v>val_acc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'20161204_024417-InceptionV3_tra'!$A$2:$A$25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1">
                  <c:v>200</c:v>
                </c:pt>
                <c:pt idx="12">
                  <c:v>201</c:v>
                </c:pt>
                <c:pt idx="13">
                  <c:v>202</c:v>
                </c:pt>
                <c:pt idx="14">
                  <c:v>203</c:v>
                </c:pt>
                <c:pt idx="15">
                  <c:v>204</c:v>
                </c:pt>
                <c:pt idx="16">
                  <c:v>205</c:v>
                </c:pt>
                <c:pt idx="17">
                  <c:v>206</c:v>
                </c:pt>
                <c:pt idx="18">
                  <c:v>207</c:v>
                </c:pt>
                <c:pt idx="19">
                  <c:v>208</c:v>
                </c:pt>
                <c:pt idx="20">
                  <c:v>209</c:v>
                </c:pt>
                <c:pt idx="21">
                  <c:v>210</c:v>
                </c:pt>
                <c:pt idx="22">
                  <c:v>211</c:v>
                </c:pt>
                <c:pt idx="23">
                  <c:v>212</c:v>
                </c:pt>
              </c:numCache>
            </c:numRef>
          </c:cat>
          <c:val>
            <c:numRef>
              <c:f>'20161204_024417-InceptionV3_tra'!$C$2:$C$25</c:f>
              <c:numCache>
                <c:formatCode>General</c:formatCode>
                <c:ptCount val="24"/>
                <c:pt idx="0">
                  <c:v>0.5390625</c:v>
                </c:pt>
                <c:pt idx="1">
                  <c:v>0.544921875</c:v>
                </c:pt>
                <c:pt idx="2">
                  <c:v>0.568359375</c:v>
                </c:pt>
                <c:pt idx="3">
                  <c:v>0.607421875</c:v>
                </c:pt>
                <c:pt idx="4">
                  <c:v>0.60546875</c:v>
                </c:pt>
                <c:pt idx="5">
                  <c:v>0.62890625</c:v>
                </c:pt>
                <c:pt idx="6">
                  <c:v>0.611328125</c:v>
                </c:pt>
                <c:pt idx="7">
                  <c:v>0.623046875</c:v>
                </c:pt>
                <c:pt idx="8">
                  <c:v>0.611328125</c:v>
                </c:pt>
                <c:pt idx="9">
                  <c:v>0.59765625</c:v>
                </c:pt>
                <c:pt idx="11">
                  <c:v>0.744140625</c:v>
                </c:pt>
                <c:pt idx="12">
                  <c:v>0.640625</c:v>
                </c:pt>
                <c:pt idx="13">
                  <c:v>0.71875</c:v>
                </c:pt>
                <c:pt idx="14">
                  <c:v>0.73046875</c:v>
                </c:pt>
                <c:pt idx="15">
                  <c:v>0.7578125</c:v>
                </c:pt>
                <c:pt idx="16">
                  <c:v>0.763671875</c:v>
                </c:pt>
                <c:pt idx="17">
                  <c:v>0.7421875</c:v>
                </c:pt>
                <c:pt idx="18">
                  <c:v>0.751953125</c:v>
                </c:pt>
                <c:pt idx="19">
                  <c:v>0.783203125</c:v>
                </c:pt>
                <c:pt idx="20">
                  <c:v>0.75</c:v>
                </c:pt>
                <c:pt idx="21">
                  <c:v>0.7265625</c:v>
                </c:pt>
                <c:pt idx="22">
                  <c:v>0.740234375</c:v>
                </c:pt>
                <c:pt idx="23">
                  <c:v>0.72265625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4731856"/>
        <c:axId val="314733032"/>
        <c:extLst>
          <c:ext xmlns:c15="http://schemas.microsoft.com/office/drawing/2012/chart" uri="{02D57815-91ED-43cb-92C2-25804820EDAC}">
            <c15:filteredLine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'20161204_024417-InceptionV3_tra'!$B$1</c15:sqref>
                        </c15:formulaRef>
                      </c:ext>
                    </c:extLst>
                    <c:strCache>
                      <c:ptCount val="1"/>
                      <c:pt idx="0">
                        <c:v>train_acc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'20161204_024417-InceptionV3_tra'!$A$2:$A$25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1">
                        <c:v>200</c:v>
                      </c:pt>
                      <c:pt idx="12">
                        <c:v>201</c:v>
                      </c:pt>
                      <c:pt idx="13">
                        <c:v>202</c:v>
                      </c:pt>
                      <c:pt idx="14">
                        <c:v>203</c:v>
                      </c:pt>
                      <c:pt idx="15">
                        <c:v>204</c:v>
                      </c:pt>
                      <c:pt idx="16">
                        <c:v>205</c:v>
                      </c:pt>
                      <c:pt idx="17">
                        <c:v>206</c:v>
                      </c:pt>
                      <c:pt idx="18">
                        <c:v>207</c:v>
                      </c:pt>
                      <c:pt idx="19">
                        <c:v>208</c:v>
                      </c:pt>
                      <c:pt idx="20">
                        <c:v>209</c:v>
                      </c:pt>
                      <c:pt idx="21">
                        <c:v>210</c:v>
                      </c:pt>
                      <c:pt idx="22">
                        <c:v>211</c:v>
                      </c:pt>
                      <c:pt idx="23">
                        <c:v>212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'20161204_024417-InceptionV3_tra'!$B$2:$B$25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0.59322033898299997</c:v>
                      </c:pt>
                      <c:pt idx="1">
                        <c:v>0.64300847457599997</c:v>
                      </c:pt>
                      <c:pt idx="2">
                        <c:v>0.67372881355900005</c:v>
                      </c:pt>
                      <c:pt idx="3">
                        <c:v>0.658033824717</c:v>
                      </c:pt>
                      <c:pt idx="4">
                        <c:v>0.68167372881400001</c:v>
                      </c:pt>
                      <c:pt idx="5">
                        <c:v>0.672669491525</c:v>
                      </c:pt>
                      <c:pt idx="6">
                        <c:v>0.671080508475</c:v>
                      </c:pt>
                      <c:pt idx="7">
                        <c:v>0.67071881531199995</c:v>
                      </c:pt>
                      <c:pt idx="8">
                        <c:v>0.66737288135600004</c:v>
                      </c:pt>
                      <c:pt idx="9">
                        <c:v>0.66472457627100001</c:v>
                      </c:pt>
                      <c:pt idx="11">
                        <c:v>0.74205508474600002</c:v>
                      </c:pt>
                      <c:pt idx="12">
                        <c:v>0.77383474576300004</c:v>
                      </c:pt>
                      <c:pt idx="13">
                        <c:v>0.74947033898299997</c:v>
                      </c:pt>
                      <c:pt idx="14">
                        <c:v>0.77219873083900004</c:v>
                      </c:pt>
                      <c:pt idx="15">
                        <c:v>0.80084745762700005</c:v>
                      </c:pt>
                      <c:pt idx="16">
                        <c:v>0.78707627118599999</c:v>
                      </c:pt>
                      <c:pt idx="17">
                        <c:v>0.79449152542400003</c:v>
                      </c:pt>
                      <c:pt idx="18">
                        <c:v>0.80126849699000002</c:v>
                      </c:pt>
                      <c:pt idx="19">
                        <c:v>0.82150423728800004</c:v>
                      </c:pt>
                      <c:pt idx="20">
                        <c:v>0.82521186440700001</c:v>
                      </c:pt>
                      <c:pt idx="21">
                        <c:v>0.80402542372899999</c:v>
                      </c:pt>
                      <c:pt idx="22">
                        <c:v>0.81236786302399999</c:v>
                      </c:pt>
                      <c:pt idx="23">
                        <c:v>0.84427966101700003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'20161204_024417-InceptionV3_tra'!$C$1</c15:sqref>
                        </c15:formulaRef>
                      </c:ext>
                    </c:extLst>
                    <c:strCache>
                      <c:ptCount val="1"/>
                      <c:pt idx="0">
                        <c:v>val_acc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'20161204_024417-InceptionV3_tra'!$A$2:$A$25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1">
                        <c:v>200</c:v>
                      </c:pt>
                      <c:pt idx="12">
                        <c:v>201</c:v>
                      </c:pt>
                      <c:pt idx="13">
                        <c:v>202</c:v>
                      </c:pt>
                      <c:pt idx="14">
                        <c:v>203</c:v>
                      </c:pt>
                      <c:pt idx="15">
                        <c:v>204</c:v>
                      </c:pt>
                      <c:pt idx="16">
                        <c:v>205</c:v>
                      </c:pt>
                      <c:pt idx="17">
                        <c:v>206</c:v>
                      </c:pt>
                      <c:pt idx="18">
                        <c:v>207</c:v>
                      </c:pt>
                      <c:pt idx="19">
                        <c:v>208</c:v>
                      </c:pt>
                      <c:pt idx="20">
                        <c:v>209</c:v>
                      </c:pt>
                      <c:pt idx="21">
                        <c:v>210</c:v>
                      </c:pt>
                      <c:pt idx="22">
                        <c:v>211</c:v>
                      </c:pt>
                      <c:pt idx="23">
                        <c:v>212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'20161204_024417-InceptionV3_tra'!$C$2:$C$25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0.5390625</c:v>
                      </c:pt>
                      <c:pt idx="1">
                        <c:v>0.544921875</c:v>
                      </c:pt>
                      <c:pt idx="2">
                        <c:v>0.568359375</c:v>
                      </c:pt>
                      <c:pt idx="3">
                        <c:v>0.607421875</c:v>
                      </c:pt>
                      <c:pt idx="4">
                        <c:v>0.60546875</c:v>
                      </c:pt>
                      <c:pt idx="5">
                        <c:v>0.62890625</c:v>
                      </c:pt>
                      <c:pt idx="6">
                        <c:v>0.611328125</c:v>
                      </c:pt>
                      <c:pt idx="7">
                        <c:v>0.623046875</c:v>
                      </c:pt>
                      <c:pt idx="8">
                        <c:v>0.611328125</c:v>
                      </c:pt>
                      <c:pt idx="9">
                        <c:v>0.59765625</c:v>
                      </c:pt>
                      <c:pt idx="11">
                        <c:v>0.744140625</c:v>
                      </c:pt>
                      <c:pt idx="12">
                        <c:v>0.640625</c:v>
                      </c:pt>
                      <c:pt idx="13">
                        <c:v>0.71875</c:v>
                      </c:pt>
                      <c:pt idx="14">
                        <c:v>0.73046875</c:v>
                      </c:pt>
                      <c:pt idx="15">
                        <c:v>0.7578125</c:v>
                      </c:pt>
                      <c:pt idx="16">
                        <c:v>0.763671875</c:v>
                      </c:pt>
                      <c:pt idx="17">
                        <c:v>0.7421875</c:v>
                      </c:pt>
                      <c:pt idx="18">
                        <c:v>0.751953125</c:v>
                      </c:pt>
                      <c:pt idx="19">
                        <c:v>0.783203125</c:v>
                      </c:pt>
                      <c:pt idx="20">
                        <c:v>0.75</c:v>
                      </c:pt>
                      <c:pt idx="21">
                        <c:v>0.7265625</c:v>
                      </c:pt>
                      <c:pt idx="22">
                        <c:v>0.740234375</c:v>
                      </c:pt>
                      <c:pt idx="23">
                        <c:v>0.72265625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314731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layout>
            <c:manualLayout>
              <c:xMode val="edge"/>
              <c:yMode val="edge"/>
              <c:x val="0.43613632653221795"/>
              <c:y val="0.929776711777570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73303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314733032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7318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099967543943985"/>
          <c:y val="0.75723471572366052"/>
          <c:w val="0.39639325752543175"/>
          <c:h val="5.6215248104728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Loss:  InceptionV3 finetuning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546610227833757E-2"/>
          <c:y val="0.1235560864572333"/>
          <c:w val="0.90697486413177109"/>
          <c:h val="0.71561637842167969"/>
        </c:manualLayout>
      </c:layout>
      <c:lineChart>
        <c:grouping val="standard"/>
        <c:varyColors val="0"/>
        <c:ser>
          <c:idx val="0"/>
          <c:order val="0"/>
          <c:tx>
            <c:strRef>
              <c:f>'20161204_024417-InceptionV3_tra'!$E$1</c:f>
              <c:strCache>
                <c:ptCount val="1"/>
                <c:pt idx="0">
                  <c:v>train_loss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'20161204_024417-InceptionV3_tra'!$A$2:$A$25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1">
                  <c:v>200</c:v>
                </c:pt>
                <c:pt idx="12">
                  <c:v>201</c:v>
                </c:pt>
                <c:pt idx="13">
                  <c:v>202</c:v>
                </c:pt>
                <c:pt idx="14">
                  <c:v>203</c:v>
                </c:pt>
                <c:pt idx="15">
                  <c:v>204</c:v>
                </c:pt>
                <c:pt idx="16">
                  <c:v>205</c:v>
                </c:pt>
                <c:pt idx="17">
                  <c:v>206</c:v>
                </c:pt>
                <c:pt idx="18">
                  <c:v>207</c:v>
                </c:pt>
                <c:pt idx="19">
                  <c:v>208</c:v>
                </c:pt>
                <c:pt idx="20">
                  <c:v>209</c:v>
                </c:pt>
                <c:pt idx="21">
                  <c:v>210</c:v>
                </c:pt>
                <c:pt idx="22">
                  <c:v>211</c:v>
                </c:pt>
                <c:pt idx="23">
                  <c:v>212</c:v>
                </c:pt>
              </c:numCache>
            </c:numRef>
          </c:cat>
          <c:val>
            <c:numRef>
              <c:f>'20161204_024417-InceptionV3_tra'!$E$2:$E$25</c:f>
              <c:numCache>
                <c:formatCode>General</c:formatCode>
                <c:ptCount val="24"/>
                <c:pt idx="0">
                  <c:v>0.740944320873</c:v>
                </c:pt>
                <c:pt idx="1">
                  <c:v>0.73492522865999999</c:v>
                </c:pt>
                <c:pt idx="2">
                  <c:v>0.67509615168699999</c:v>
                </c:pt>
                <c:pt idx="3">
                  <c:v>0.68876811769099999</c:v>
                </c:pt>
                <c:pt idx="4">
                  <c:v>0.663407082275</c:v>
                </c:pt>
                <c:pt idx="5">
                  <c:v>0.69084127373600002</c:v>
                </c:pt>
                <c:pt idx="6">
                  <c:v>0.69051060130999997</c:v>
                </c:pt>
                <c:pt idx="7">
                  <c:v>0.67929566158599997</c:v>
                </c:pt>
                <c:pt idx="8">
                  <c:v>0.672376646834</c:v>
                </c:pt>
                <c:pt idx="9">
                  <c:v>0.68213846673400003</c:v>
                </c:pt>
                <c:pt idx="11">
                  <c:v>0.54764217289799999</c:v>
                </c:pt>
                <c:pt idx="12">
                  <c:v>0.49905210379800002</c:v>
                </c:pt>
                <c:pt idx="13">
                  <c:v>0.52548657332399995</c:v>
                </c:pt>
                <c:pt idx="14">
                  <c:v>0.47505081416599998</c:v>
                </c:pt>
                <c:pt idx="15">
                  <c:v>0.44724931428999998</c:v>
                </c:pt>
                <c:pt idx="16">
                  <c:v>0.44621674337599998</c:v>
                </c:pt>
                <c:pt idx="17">
                  <c:v>0.44233839390599999</c:v>
                </c:pt>
                <c:pt idx="18">
                  <c:v>0.42719490459100001</c:v>
                </c:pt>
                <c:pt idx="19">
                  <c:v>0.39827531273099998</c:v>
                </c:pt>
                <c:pt idx="20">
                  <c:v>0.39295406614299999</c:v>
                </c:pt>
                <c:pt idx="21">
                  <c:v>0.41443694168200002</c:v>
                </c:pt>
                <c:pt idx="22">
                  <c:v>0.42028421010799999</c:v>
                </c:pt>
                <c:pt idx="23">
                  <c:v>0.36440456443899999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'20161204_024417-InceptionV3_tra'!$F$1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'20161204_024417-InceptionV3_tra'!$A$2:$A$25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1">
                  <c:v>200</c:v>
                </c:pt>
                <c:pt idx="12">
                  <c:v>201</c:v>
                </c:pt>
                <c:pt idx="13">
                  <c:v>202</c:v>
                </c:pt>
                <c:pt idx="14">
                  <c:v>203</c:v>
                </c:pt>
                <c:pt idx="15">
                  <c:v>204</c:v>
                </c:pt>
                <c:pt idx="16">
                  <c:v>205</c:v>
                </c:pt>
                <c:pt idx="17">
                  <c:v>206</c:v>
                </c:pt>
                <c:pt idx="18">
                  <c:v>207</c:v>
                </c:pt>
                <c:pt idx="19">
                  <c:v>208</c:v>
                </c:pt>
                <c:pt idx="20">
                  <c:v>209</c:v>
                </c:pt>
                <c:pt idx="21">
                  <c:v>210</c:v>
                </c:pt>
                <c:pt idx="22">
                  <c:v>211</c:v>
                </c:pt>
                <c:pt idx="23">
                  <c:v>212</c:v>
                </c:pt>
              </c:numCache>
            </c:numRef>
          </c:cat>
          <c:val>
            <c:numRef>
              <c:f>'20161204_024417-InceptionV3_tra'!$F$2:$F$25</c:f>
              <c:numCache>
                <c:formatCode>General</c:formatCode>
                <c:ptCount val="24"/>
                <c:pt idx="0">
                  <c:v>0.82541413232700001</c:v>
                </c:pt>
                <c:pt idx="1">
                  <c:v>1.3257235325900001</c:v>
                </c:pt>
                <c:pt idx="2">
                  <c:v>1.0073097720699999</c:v>
                </c:pt>
                <c:pt idx="3">
                  <c:v>0.72549406439099995</c:v>
                </c:pt>
                <c:pt idx="4">
                  <c:v>0.76066742837400003</c:v>
                </c:pt>
                <c:pt idx="5">
                  <c:v>0.70239653438299998</c:v>
                </c:pt>
                <c:pt idx="6">
                  <c:v>0.85237408429399997</c:v>
                </c:pt>
                <c:pt idx="7">
                  <c:v>0.75759185105600002</c:v>
                </c:pt>
                <c:pt idx="8">
                  <c:v>0.74539080821000003</c:v>
                </c:pt>
                <c:pt idx="9">
                  <c:v>0.77882925793500002</c:v>
                </c:pt>
                <c:pt idx="11">
                  <c:v>0.60392553731800003</c:v>
                </c:pt>
                <c:pt idx="12">
                  <c:v>0.83790994063000002</c:v>
                </c:pt>
                <c:pt idx="13">
                  <c:v>0.57527758926200001</c:v>
                </c:pt>
                <c:pt idx="14">
                  <c:v>0.55888095870599996</c:v>
                </c:pt>
                <c:pt idx="15">
                  <c:v>0.54066109471000001</c:v>
                </c:pt>
                <c:pt idx="16">
                  <c:v>0.546919213608</c:v>
                </c:pt>
                <c:pt idx="17">
                  <c:v>0.56713693030199996</c:v>
                </c:pt>
                <c:pt idx="18">
                  <c:v>0.64072189293799997</c:v>
                </c:pt>
                <c:pt idx="19">
                  <c:v>0.54696552082899996</c:v>
                </c:pt>
                <c:pt idx="20">
                  <c:v>0.55642320029400005</c:v>
                </c:pt>
                <c:pt idx="21">
                  <c:v>0.58285729028300004</c:v>
                </c:pt>
                <c:pt idx="22">
                  <c:v>0.51622958667600005</c:v>
                </c:pt>
                <c:pt idx="23">
                  <c:v>0.62574356980599999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5350680"/>
        <c:axId val="315353032"/>
      </c:lineChart>
      <c:catAx>
        <c:axId val="315350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Epoch</a:t>
                </a:r>
              </a:p>
            </c:rich>
          </c:tx>
          <c:layout>
            <c:manualLayout>
              <c:xMode val="edge"/>
              <c:yMode val="edge"/>
              <c:x val="0.43613632653221795"/>
              <c:y val="0.929776711777570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35303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315353032"/>
        <c:scaling>
          <c:orientation val="minMax"/>
          <c:max val="1.5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350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41851704594042"/>
          <c:y val="0.19758460720882642"/>
          <c:w val="0.38570593581864682"/>
          <c:h val="5.6215248104728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113F-23D5-4943-AEB8-30AE1183CD5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29201-5A0F-45C6-9841-004B7E1E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5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03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models confuse</a:t>
            </a:r>
            <a:r>
              <a:rPr lang="en-US" baseline="0" dirty="0" smtClean="0"/>
              <a:t> some malignant masses as benign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deeper model is better at predicting </a:t>
            </a:r>
            <a:r>
              <a:rPr lang="en-US" dirty="0" err="1" smtClean="0"/>
              <a:t>benigns</a:t>
            </a:r>
            <a:r>
              <a:rPr lang="en-US" dirty="0" smtClean="0"/>
              <a:t> correctly.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90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 no well formed mass, and often with a lot of black or a lot of 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56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masses are not very well formed, and some are artefactual</a:t>
            </a:r>
            <a:r>
              <a:rPr lang="en-US" baseline="0" dirty="0" smtClean="0"/>
              <a:t> (all white), likely due to a small boundary/mask region that was interpolated/upsized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6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well formed masses, often with </a:t>
            </a:r>
            <a:r>
              <a:rPr lang="en-US" dirty="0" err="1" smtClean="0"/>
              <a:t>spiculations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0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Tend to look like masses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7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r>
              <a:rPr lang="en-US" baseline="0" dirty="0" smtClean="0"/>
              <a:t> Accuracy </a:t>
            </a:r>
            <a:r>
              <a:rPr lang="en-US" dirty="0" smtClean="0"/>
              <a:t>Shallow:  0.734375</a:t>
            </a:r>
          </a:p>
          <a:p>
            <a:r>
              <a:rPr lang="en-US" dirty="0" smtClean="0"/>
              <a:t>Validation Accuracy Deep:  0.828125</a:t>
            </a:r>
          </a:p>
          <a:p>
            <a:endParaRPr lang="en-US" dirty="0" smtClean="0"/>
          </a:p>
          <a:p>
            <a:r>
              <a:rPr lang="en-US" dirty="0" smtClean="0"/>
              <a:t>shallow:</a:t>
            </a:r>
          </a:p>
          <a:p>
            <a:r>
              <a:rPr lang="en-US" dirty="0" smtClean="0"/>
              <a:t>          </a:t>
            </a:r>
            <a:r>
              <a:rPr lang="en-US" dirty="0" err="1" smtClean="0"/>
              <a:t>Bpred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Mpred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Btrue</a:t>
            </a:r>
            <a:r>
              <a:rPr lang="en-US" dirty="0" smtClean="0"/>
              <a:t>[173, 65], </a:t>
            </a:r>
          </a:p>
          <a:p>
            <a:r>
              <a:rPr lang="en-US" dirty="0" err="1" smtClean="0"/>
              <a:t>Mtrue</a:t>
            </a:r>
            <a:r>
              <a:rPr lang="en-US" dirty="0" smtClean="0"/>
              <a:t> [ 82, 161]</a:t>
            </a:r>
          </a:p>
          <a:p>
            <a:r>
              <a:rPr lang="en-US" dirty="0" smtClean="0"/>
              <a:t>FPR = 65/(173+65)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0.27310924369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 = 161/(82+161) = 0.66255144032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deep: </a:t>
            </a:r>
          </a:p>
          <a:p>
            <a:r>
              <a:rPr lang="en-US" dirty="0" smtClean="0"/>
              <a:t>[207, 31]</a:t>
            </a:r>
          </a:p>
          <a:p>
            <a:r>
              <a:rPr lang="en-US" dirty="0" smtClean="0"/>
              <a:t>[ 88, 155]</a:t>
            </a:r>
          </a:p>
          <a:p>
            <a:r>
              <a:rPr lang="en-US" dirty="0" smtClean="0"/>
              <a:t>FPR = 31/(207+31)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0.13025210084</a:t>
            </a:r>
            <a:endParaRPr lang="en-US" dirty="0" smtClean="0"/>
          </a:p>
          <a:p>
            <a:r>
              <a:rPr lang="en-US" dirty="0" smtClean="0"/>
              <a:t>Sen = 155/(88+155)</a:t>
            </a:r>
            <a:r>
              <a:rPr lang="en-US" baseline="0" dirty="0" smtClean="0"/>
              <a:t>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0.6378600823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deepmammo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=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0.924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Sen/recall = </a:t>
            </a:r>
            <a:r>
              <a:rPr lang="en-US" dirty="0" smtClean="0"/>
              <a:t>0.934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8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6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for training on patches of the mass (so</a:t>
            </a:r>
            <a:r>
              <a:rPr lang="en-US" baseline="0" dirty="0" smtClean="0"/>
              <a:t> as to avoid resizing and thereby, preserving real-life aspect ratio). It would also in theory help with mass detection, since we can raster over the whole image and group regions of high probability.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initial experimentation with this dataset did not yield high accuracy results; but that may be because of buggy code from early experiments.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switched to entire lesions, because it seems like a more high-level (human relatable) problem, and because it is known from </a:t>
            </a:r>
            <a:r>
              <a:rPr lang="en-US" baseline="0" dirty="0" err="1" smtClean="0"/>
              <a:t>previou</a:t>
            </a:r>
            <a:r>
              <a:rPr lang="en-US" baseline="0" dirty="0" smtClean="0"/>
              <a:t> studies to have worked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1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4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9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21 cases_shared.txt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515 uniq_benign.txt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581 uniq_malignant.txt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1117 total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1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final</a:t>
            </a:r>
          </a:p>
          <a:p>
            <a:r>
              <a:rPr lang="en-US" dirty="0" smtClean="0"/>
              <a:t>Validation</a:t>
            </a:r>
            <a:r>
              <a:rPr lang="en-US" baseline="0" dirty="0" smtClean="0"/>
              <a:t> Accuracy </a:t>
            </a:r>
            <a:r>
              <a:rPr lang="en-US" dirty="0" smtClean="0"/>
              <a:t>Shallow:  0.734375</a:t>
            </a:r>
          </a:p>
          <a:p>
            <a:r>
              <a:rPr lang="en-US" dirty="0" smtClean="0"/>
              <a:t>Validation Accuracy Deep:  0.828125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1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36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accidentally overwrote</a:t>
            </a:r>
            <a:r>
              <a:rPr lang="en-US" baseline="0" dirty="0" smtClean="0"/>
              <a:t> my weights file in between epochs (most of that was spent </a:t>
            </a:r>
            <a:r>
              <a:rPr lang="en-US" baseline="0" dirty="0" err="1" smtClean="0"/>
              <a:t>finetuning</a:t>
            </a:r>
            <a:r>
              <a:rPr lang="en-US" baseline="0" dirty="0" smtClean="0"/>
              <a:t> only the last classification layer)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</a:t>
            </a:r>
          </a:p>
          <a:p>
            <a:r>
              <a:rPr lang="en-US" dirty="0" smtClean="0"/>
              <a:t>Validation</a:t>
            </a:r>
            <a:r>
              <a:rPr lang="en-US" baseline="0" dirty="0" smtClean="0"/>
              <a:t> Accuracy </a:t>
            </a:r>
            <a:r>
              <a:rPr lang="en-US" dirty="0" smtClean="0"/>
              <a:t>Shallow:  0.734375</a:t>
            </a:r>
          </a:p>
          <a:p>
            <a:r>
              <a:rPr lang="en-US" dirty="0" smtClean="0"/>
              <a:t>Validation Accuracy Deep:  0.828125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29201-5A0F-45C6-9841-004B7E1E5F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1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6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5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95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0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6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7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7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65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1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84BE-DAB1-4CA6-B6FE-ED87D433ADE4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A6C5B-0AF0-4BEE-ABBD-AAFD21913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4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CNN for mammography:</a:t>
            </a:r>
            <a:br>
              <a:rPr lang="en-US" dirty="0" smtClean="0"/>
            </a:br>
            <a:r>
              <a:rPr lang="en-US" dirty="0" smtClean="0"/>
              <a:t>benign vs. malignant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Jeff Xing</a:t>
            </a:r>
          </a:p>
          <a:p>
            <a:r>
              <a:rPr lang="en-US" dirty="0" smtClean="0"/>
              <a:t>CS6501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11" y="5298150"/>
            <a:ext cx="1452788" cy="1452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817" y="5280834"/>
            <a:ext cx="1470104" cy="1470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439" y="5280834"/>
            <a:ext cx="1456644" cy="14566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7682" y="5730554"/>
            <a:ext cx="1411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set is malignant?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83" y="5261571"/>
            <a:ext cx="1475360" cy="14692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30" y="5279860"/>
            <a:ext cx="1420491" cy="14509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90" y="5298150"/>
            <a:ext cx="1450974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971" y="386897"/>
            <a:ext cx="10515600" cy="1325563"/>
          </a:xfrm>
        </p:spPr>
        <p:txBody>
          <a:bodyPr/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703407"/>
              </p:ext>
            </p:extLst>
          </p:nvPr>
        </p:nvGraphicFramePr>
        <p:xfrm>
          <a:off x="952495" y="4352635"/>
          <a:ext cx="5241472" cy="2039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368"/>
                <a:gridCol w="1177020"/>
                <a:gridCol w="1420585"/>
                <a:gridCol w="1333499"/>
              </a:tblGrid>
              <a:tr h="694419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Masses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Benign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Malignant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3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903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978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1881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3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Validation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238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243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481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830080"/>
              </p:ext>
            </p:extLst>
          </p:nvPr>
        </p:nvGraphicFramePr>
        <p:xfrm>
          <a:off x="952495" y="1825624"/>
          <a:ext cx="6096004" cy="1366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366"/>
                <a:gridCol w="1188697"/>
                <a:gridCol w="1264275"/>
                <a:gridCol w="1159833"/>
                <a:gridCol w="1159833"/>
              </a:tblGrid>
              <a:tr h="694419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Benign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Malignant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Both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3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Patients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515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581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21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1117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69728" y="3192387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Split by patients: </a:t>
            </a:r>
          </a:p>
          <a:p>
            <a:r>
              <a:rPr lang="en-US" dirty="0" smtClean="0"/>
              <a:t>  80% train</a:t>
            </a:r>
          </a:p>
          <a:p>
            <a:r>
              <a:rPr lang="en-US" dirty="0" smtClean="0"/>
              <a:t>  20% validation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80828" y="4543135"/>
            <a:ext cx="2866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Pros:</a:t>
            </a:r>
            <a:endParaRPr lang="en-US" dirty="0"/>
          </a:p>
          <a:p>
            <a:r>
              <a:rPr lang="en-US" dirty="0" smtClean="0"/>
              <a:t>  fairly evenly distributed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Cons: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not a very big dataset!!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92195" y="3518511"/>
            <a:ext cx="876305" cy="508000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2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Augmented data: random rotate/flip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4" y="2338117"/>
            <a:ext cx="1190626" cy="119062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4" y="4821422"/>
            <a:ext cx="1190626" cy="1190626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152" y="4455662"/>
            <a:ext cx="9436168" cy="23430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880" y="1876804"/>
            <a:ext cx="9492439" cy="23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3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1325563"/>
          </a:xfrm>
        </p:spPr>
        <p:txBody>
          <a:bodyPr/>
          <a:lstStyle/>
          <a:p>
            <a:r>
              <a:rPr lang="en-US" dirty="0" smtClean="0"/>
              <a:t>Shallow: 3-CN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9397"/>
            <a:ext cx="113538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Layer             Modification    Activation    Output Shape    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#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      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zeropad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(None, 98, 98, 1)    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convolution2d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3x3, 1    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(None, 96, 96, 32)    320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maxpooling2d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zeropad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(None, 48, 48, 32)    0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convolution2d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3x3, 1    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(None, 48, 48, 64)    18,496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maxpooling2d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zeropad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(None, 24, 24, 64)    0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convolution2d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3x3, 1    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(None, 24, 24, 128)   73,856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maxpooling2d                                    (None, 12, 12, 128)   0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flatten                                         (None, 18432)         0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dense(64)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(None, 64)            1,179,712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dropout(0.5)                                    (None, 64)            0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_________________________________________________________________________________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dense(1)                    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(None, 1)             65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Total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1,272,449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Optimizer: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RMSprop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Loss:       binary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crossentropy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954507"/>
              </p:ext>
            </p:extLst>
          </p:nvPr>
        </p:nvGraphicFramePr>
        <p:xfrm>
          <a:off x="391885" y="1255970"/>
          <a:ext cx="5609772" cy="500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390606"/>
              </p:ext>
            </p:extLst>
          </p:nvPr>
        </p:nvGraphicFramePr>
        <p:xfrm>
          <a:off x="6393543" y="1132114"/>
          <a:ext cx="5468258" cy="51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94657" y="140155"/>
            <a:ext cx="10515600" cy="1325563"/>
          </a:xfrm>
        </p:spPr>
        <p:txBody>
          <a:bodyPr/>
          <a:lstStyle/>
          <a:p>
            <a:r>
              <a:rPr lang="en-US" dirty="0" smtClean="0"/>
              <a:t>Shallow: 3-CN training from scratch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Deep: InceptionV3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2" y="1756229"/>
            <a:ext cx="5327718" cy="4595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352" y="3459617"/>
            <a:ext cx="2257236" cy="2982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173" y="3839028"/>
            <a:ext cx="2484592" cy="2883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043" y="1027906"/>
            <a:ext cx="2382440" cy="2420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869" y="6488668"/>
            <a:ext cx="390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https://arxiv.org/pdf/1512.00567v3.pdf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02575" y="6311585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changed  to '2'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38200" y="5813946"/>
            <a:ext cx="5091752" cy="68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47387" y="6119645"/>
            <a:ext cx="795526" cy="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0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InceptionV3 schematic</a:t>
            </a:r>
            <a:endParaRPr lang="en-US" dirty="0"/>
          </a:p>
        </p:txBody>
      </p:sp>
      <p:pic>
        <p:nvPicPr>
          <p:cNvPr id="13314" name="Picture 2" descr="https://raw.githubusercontent.com/tensorflow/models/master/inception/g3doc/inception_v3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3" y="1599022"/>
            <a:ext cx="11783354" cy="439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85549" y="6466114"/>
            <a:ext cx="6034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https://github.com/tensorflow/models/tree/master/inception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85549" y="6096782"/>
            <a:ext cx="602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https://github.com/tensorflow/models/tree/master/slim/nets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94657" y="140155"/>
            <a:ext cx="10515600" cy="1325563"/>
          </a:xfrm>
        </p:spPr>
        <p:txBody>
          <a:bodyPr/>
          <a:lstStyle/>
          <a:p>
            <a:r>
              <a:rPr lang="en-US" dirty="0" smtClean="0"/>
              <a:t>Deep: InceptionV3 </a:t>
            </a:r>
            <a:r>
              <a:rPr lang="en-US" dirty="0" err="1" smtClean="0"/>
              <a:t>finetuning</a:t>
            </a:r>
            <a:r>
              <a:rPr lang="en-US" dirty="0" smtClean="0"/>
              <a:t> from </a:t>
            </a:r>
            <a:r>
              <a:rPr lang="en-US" dirty="0" err="1" smtClean="0"/>
              <a:t>Imagenet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76831"/>
              </p:ext>
            </p:extLst>
          </p:nvPr>
        </p:nvGraphicFramePr>
        <p:xfrm>
          <a:off x="322878" y="1663830"/>
          <a:ext cx="5533636" cy="4504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938538"/>
              </p:ext>
            </p:extLst>
          </p:nvPr>
        </p:nvGraphicFramePr>
        <p:xfrm>
          <a:off x="6208358" y="1663830"/>
          <a:ext cx="5671585" cy="4504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495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59" y="0"/>
            <a:ext cx="3802813" cy="680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20" y="0"/>
            <a:ext cx="3851879" cy="680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856" y="2618992"/>
            <a:ext cx="1785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dirty="0" smtClean="0"/>
              <a:t>Shallow</a:t>
            </a:r>
            <a:endParaRPr lang="en-US" sz="2400" dirty="0"/>
          </a:p>
          <a:p>
            <a:pPr lvl="0">
              <a:defRPr/>
            </a:pPr>
            <a:r>
              <a:rPr lang="en-US" sz="2000" dirty="0"/>
              <a:t>final </a:t>
            </a:r>
            <a:r>
              <a:rPr lang="en-US" sz="2000" dirty="0" err="1" smtClean="0"/>
              <a:t>val_acc</a:t>
            </a:r>
            <a:r>
              <a:rPr lang="en-US" sz="2000" dirty="0" smtClean="0"/>
              <a:t>:</a:t>
            </a:r>
            <a:endParaRPr lang="en-US" sz="2000" dirty="0"/>
          </a:p>
          <a:p>
            <a:pPr lvl="0"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0.734375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10347" y="2618992"/>
            <a:ext cx="1785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dirty="0" smtClean="0"/>
              <a:t>InceptionV3</a:t>
            </a:r>
            <a:endParaRPr lang="en-US" sz="2400" dirty="0"/>
          </a:p>
          <a:p>
            <a:pPr lvl="0">
              <a:defRPr/>
            </a:pPr>
            <a:r>
              <a:rPr lang="en-US" sz="2000" dirty="0"/>
              <a:t>final </a:t>
            </a:r>
            <a:r>
              <a:rPr lang="en-US" sz="2000" dirty="0" err="1" smtClean="0"/>
              <a:t>val_acc</a:t>
            </a:r>
            <a:r>
              <a:rPr lang="en-US" sz="2000" dirty="0" smtClean="0"/>
              <a:t>:</a:t>
            </a:r>
            <a:endParaRPr lang="en-US" sz="2000" dirty="0"/>
          </a:p>
          <a:p>
            <a:pPr lvl="0">
              <a:defRPr/>
            </a:pPr>
            <a:r>
              <a:rPr lang="en-US" sz="2000" dirty="0">
                <a:solidFill>
                  <a:srgbClr val="FF0000"/>
                </a:solidFill>
              </a:rPr>
              <a:t>0.828125</a:t>
            </a:r>
          </a:p>
        </p:txBody>
      </p:sp>
      <p:sp>
        <p:nvSpPr>
          <p:cNvPr id="10" name="Right Arrow 9"/>
          <p:cNvSpPr/>
          <p:nvPr/>
        </p:nvSpPr>
        <p:spPr>
          <a:xfrm rot="10800000">
            <a:off x="7965459" y="431800"/>
            <a:ext cx="645141" cy="4889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negatives: top 30          </a:t>
            </a:r>
            <a:r>
              <a:rPr lang="en-US" sz="2800" dirty="0" smtClean="0"/>
              <a:t>(benign predicted as benign)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1" y="1528909"/>
            <a:ext cx="11739490" cy="52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8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negatives: top 30  </a:t>
            </a:r>
            <a:r>
              <a:rPr lang="en-US" sz="2400" dirty="0" smtClean="0"/>
              <a:t>             </a:t>
            </a:r>
            <a:r>
              <a:rPr lang="en-US" sz="2800" dirty="0" smtClean="0"/>
              <a:t>(cancer predicted as benign)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" y="1471686"/>
            <a:ext cx="11919689" cy="52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Breast cancer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39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Breast cancer </a:t>
            </a:r>
          </a:p>
          <a:p>
            <a:pPr lvl="1"/>
            <a:r>
              <a:rPr lang="en-US" dirty="0" smtClean="0"/>
              <a:t>22.9% of diagnosed cancers </a:t>
            </a:r>
          </a:p>
          <a:p>
            <a:pPr lvl="1"/>
            <a:r>
              <a:rPr lang="en-US" dirty="0" smtClean="0"/>
              <a:t>13.7% of cancer related to death worldwide</a:t>
            </a:r>
          </a:p>
          <a:p>
            <a:pPr lvl="1"/>
            <a:r>
              <a:rPr lang="en-US" dirty="0" smtClean="0"/>
              <a:t>1 in 8 women develop invasive breast cancer in her lifetime</a:t>
            </a:r>
          </a:p>
          <a:p>
            <a:r>
              <a:rPr lang="en-US" dirty="0" smtClean="0"/>
              <a:t>Current standard: </a:t>
            </a:r>
          </a:p>
          <a:p>
            <a:pPr lvl="1"/>
            <a:r>
              <a:rPr lang="en-US" dirty="0" smtClean="0"/>
              <a:t>Routine mammography as preventive care ($100 vs $2000 MRI)</a:t>
            </a:r>
          </a:p>
          <a:p>
            <a:pPr lvl="2"/>
            <a:r>
              <a:rPr lang="en-US" dirty="0" smtClean="0"/>
              <a:t>age </a:t>
            </a:r>
            <a:r>
              <a:rPr lang="en-US" dirty="0"/>
              <a:t>40 to </a:t>
            </a:r>
            <a:r>
              <a:rPr lang="en-US" dirty="0" smtClean="0"/>
              <a:t>44 by personal choice</a:t>
            </a:r>
          </a:p>
          <a:p>
            <a:pPr lvl="2"/>
            <a:r>
              <a:rPr lang="en-US" dirty="0" smtClean="0"/>
              <a:t>age</a:t>
            </a:r>
            <a:r>
              <a:rPr lang="en-US" dirty="0"/>
              <a:t> 45 to 54 </a:t>
            </a:r>
            <a:r>
              <a:rPr lang="en-US" dirty="0" smtClean="0"/>
              <a:t>every year</a:t>
            </a:r>
          </a:p>
          <a:p>
            <a:pPr lvl="2"/>
            <a:r>
              <a:rPr lang="en-US" dirty="0" smtClean="0"/>
              <a:t>age 55+ </a:t>
            </a:r>
            <a:r>
              <a:rPr lang="en-US" dirty="0"/>
              <a:t> every 2 </a:t>
            </a:r>
            <a:r>
              <a:rPr lang="en-US" dirty="0" smtClean="0"/>
              <a:t>years</a:t>
            </a:r>
          </a:p>
          <a:p>
            <a:pPr lvl="1"/>
            <a:r>
              <a:rPr lang="en-US" dirty="0" smtClean="0"/>
              <a:t>Balance against false positives</a:t>
            </a:r>
          </a:p>
          <a:p>
            <a:pPr lvl="2"/>
            <a:r>
              <a:rPr lang="en-US" dirty="0" smtClean="0"/>
              <a:t>unnecessary invasive biopsy</a:t>
            </a:r>
          </a:p>
          <a:p>
            <a:pPr lvl="2"/>
            <a:r>
              <a:rPr lang="en-US" dirty="0" smtClean="0"/>
              <a:t>unnecessary psychological/emotional harm</a:t>
            </a:r>
          </a:p>
        </p:txBody>
      </p:sp>
    </p:spTree>
    <p:extLst>
      <p:ext uri="{BB962C8B-B14F-4D97-AF65-F5344CB8AC3E}">
        <p14:creationId xmlns:p14="http://schemas.microsoft.com/office/powerpoint/2010/main" val="36670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positives: top 30           </a:t>
            </a:r>
            <a:r>
              <a:rPr lang="en-US" sz="2800" dirty="0" smtClean="0"/>
              <a:t>(cancer predicted as cancer)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507401"/>
            <a:ext cx="11988800" cy="52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5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positives: top 30          </a:t>
            </a:r>
            <a:r>
              <a:rPr lang="en-US" sz="2800" dirty="0" smtClean="0"/>
              <a:t>(benign predicted as cancer)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15931"/>
            <a:ext cx="11887200" cy="53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/>
          <a:lstStyle/>
          <a:p>
            <a:r>
              <a:rPr lang="en-US" dirty="0" smtClean="0"/>
              <a:t>Human Performance:  187 </a:t>
            </a:r>
            <a:r>
              <a:rPr lang="en-US" dirty="0"/>
              <a:t>U.S. radiologists</a:t>
            </a:r>
          </a:p>
        </p:txBody>
      </p:sp>
      <p:pic>
        <p:nvPicPr>
          <p:cNvPr id="3" name="Picture 2" descr="An external file that holds a picture, illustration, etc.&#10;Object name is r09au62c01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1400628"/>
            <a:ext cx="5033282" cy="51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90296" y="6401191"/>
            <a:ext cx="519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http://pubs.rsna.org/doi/10.1148/radiol.2533082308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33064" y="2437882"/>
            <a:ext cx="2956523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green = top quartile human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red     = bot quartile human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    shallow 3-CN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    InceptionV3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    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Googlenet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(prev. study)</a:t>
            </a:r>
            <a:endParaRPr lang="en-US" dirty="0"/>
          </a:p>
        </p:txBody>
      </p:sp>
      <p:sp>
        <p:nvSpPr>
          <p:cNvPr id="8" name="5-Point Star 7"/>
          <p:cNvSpPr/>
          <p:nvPr/>
        </p:nvSpPr>
        <p:spPr>
          <a:xfrm>
            <a:off x="7165293" y="3911572"/>
            <a:ext cx="188686" cy="195943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7165293" y="3378411"/>
            <a:ext cx="188686" cy="195943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3933371" y="2928702"/>
            <a:ext cx="188686" cy="195943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89941" y="2732759"/>
            <a:ext cx="188686" cy="195943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6-Point Star 15"/>
          <p:cNvSpPr/>
          <p:nvPr/>
        </p:nvSpPr>
        <p:spPr>
          <a:xfrm>
            <a:off x="3277774" y="1775857"/>
            <a:ext cx="175846" cy="211731"/>
          </a:xfrm>
          <a:prstGeom prst="star6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6-Point Star 16"/>
          <p:cNvSpPr/>
          <p:nvPr/>
        </p:nvSpPr>
        <p:spPr>
          <a:xfrm>
            <a:off x="7178133" y="4444733"/>
            <a:ext cx="175846" cy="211731"/>
          </a:xfrm>
          <a:prstGeom prst="star6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is encouraging</a:t>
            </a:r>
          </a:p>
          <a:p>
            <a:pPr lvl="1"/>
            <a:r>
              <a:rPr lang="en-US" dirty="0" smtClean="0"/>
              <a:t>on par with lower quartile of human radiologists</a:t>
            </a:r>
          </a:p>
          <a:p>
            <a:r>
              <a:rPr lang="en-US" dirty="0" smtClean="0"/>
              <a:t>Difficulty of the problem could benefit from: </a:t>
            </a:r>
          </a:p>
          <a:p>
            <a:pPr lvl="1"/>
            <a:r>
              <a:rPr lang="en-US" dirty="0" smtClean="0"/>
              <a:t>more data!</a:t>
            </a:r>
          </a:p>
          <a:p>
            <a:pPr lvl="2"/>
            <a:r>
              <a:rPr lang="en-US" dirty="0" smtClean="0"/>
              <a:t>$ 1.2 Million, Digital Mammography DREAM Challenge</a:t>
            </a:r>
          </a:p>
          <a:p>
            <a:pPr lvl="3"/>
            <a:r>
              <a:rPr lang="en-US" dirty="0" smtClean="0"/>
              <a:t>86,000 patients -&gt; 640,000 images</a:t>
            </a:r>
          </a:p>
          <a:p>
            <a:pPr lvl="1"/>
            <a:r>
              <a:rPr lang="en-US" dirty="0" smtClean="0"/>
              <a:t>cleaner data (remove artifacts)</a:t>
            </a:r>
          </a:p>
          <a:p>
            <a:pPr lvl="1"/>
            <a:r>
              <a:rPr lang="en-US" dirty="0" smtClean="0"/>
              <a:t>integrating image views (MLO vs CC) of the same lesion</a:t>
            </a:r>
          </a:p>
          <a:p>
            <a:pPr lvl="1"/>
            <a:r>
              <a:rPr lang="en-US" dirty="0" smtClean="0"/>
              <a:t>semantic analysis of features</a:t>
            </a:r>
          </a:p>
          <a:p>
            <a:pPr lvl="1"/>
            <a:r>
              <a:rPr lang="en-US" dirty="0" smtClean="0"/>
              <a:t>varying model architecture and hyper-parameters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59" y="5312544"/>
            <a:ext cx="1475353" cy="1465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49" y="5329860"/>
            <a:ext cx="1420358" cy="1447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71" y="5298150"/>
            <a:ext cx="1452788" cy="1452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677" y="5280834"/>
            <a:ext cx="1470104" cy="1470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9" y="5280834"/>
            <a:ext cx="1456644" cy="1456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544" y="5329860"/>
            <a:ext cx="1451428" cy="14368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5793" y="4829237"/>
            <a:ext cx="464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moon                      </a:t>
            </a:r>
            <a:r>
              <a:rPr lang="en-US" dirty="0" err="1" smtClean="0"/>
              <a:t>moon</a:t>
            </a:r>
            <a:r>
              <a:rPr lang="en-US" dirty="0" smtClean="0"/>
              <a:t>                      </a:t>
            </a:r>
            <a:r>
              <a:rPr lang="en-US" dirty="0" err="1" smtClean="0"/>
              <a:t>moon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85735" y="4829237"/>
            <a:ext cx="479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malignant                 </a:t>
            </a:r>
            <a:r>
              <a:rPr lang="en-US" dirty="0" err="1" smtClean="0"/>
              <a:t>malignant</a:t>
            </a:r>
            <a:r>
              <a:rPr lang="en-US" dirty="0" smtClean="0"/>
              <a:t>              </a:t>
            </a:r>
            <a:r>
              <a:rPr lang="en-US" dirty="0" err="1" smtClean="0"/>
              <a:t>malignant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B</a:t>
            </a:r>
            <a:r>
              <a:rPr lang="en-US" dirty="0" smtClean="0"/>
              <a:t>reast </a:t>
            </a:r>
            <a:r>
              <a:rPr lang="en-US" u="sng" dirty="0" smtClean="0"/>
              <a:t>I</a:t>
            </a:r>
            <a:r>
              <a:rPr lang="en-US" dirty="0" smtClean="0"/>
              <a:t>maging </a:t>
            </a:r>
            <a:r>
              <a:rPr lang="en-US" u="sng" dirty="0" smtClean="0"/>
              <a:t>R</a:t>
            </a:r>
            <a:r>
              <a:rPr lang="en-US" dirty="0" smtClean="0"/>
              <a:t>eporting </a:t>
            </a:r>
            <a:r>
              <a:rPr lang="en-US" u="sng" dirty="0" smtClean="0"/>
              <a:t>a</a:t>
            </a:r>
            <a:r>
              <a:rPr lang="en-US" dirty="0" smtClean="0"/>
              <a:t>nd </a:t>
            </a:r>
            <a:r>
              <a:rPr lang="en-US" u="sng" dirty="0" smtClean="0"/>
              <a:t>D</a:t>
            </a:r>
            <a:r>
              <a:rPr lang="en-US" dirty="0" smtClean="0"/>
              <a:t>ata </a:t>
            </a:r>
            <a:r>
              <a:rPr lang="en-US" u="sng" dirty="0" smtClean="0"/>
              <a:t>S</a:t>
            </a:r>
            <a:r>
              <a:rPr lang="en-US" dirty="0" smtClean="0"/>
              <a:t>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BI-RADS category 0, not enough information yet to complete the process (e.g. need ultrasound to confirm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birads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2)</a:t>
            </a:r>
          </a:p>
          <a:p>
            <a:r>
              <a:rPr lang="en-US" dirty="0"/>
              <a:t>BI-RADS category 1, nothing notable and/or no change from </a:t>
            </a:r>
            <a:r>
              <a:rPr lang="en-US" dirty="0" err="1"/>
              <a:t>prev</a:t>
            </a:r>
            <a:r>
              <a:rPr lang="en-US" dirty="0"/>
              <a:t> exam</a:t>
            </a:r>
          </a:p>
          <a:p>
            <a:r>
              <a:rPr lang="en-US" dirty="0"/>
              <a:t>BI-RADS category 2, definitive benign finding</a:t>
            </a:r>
          </a:p>
          <a:p>
            <a:r>
              <a:rPr lang="en-US" dirty="0"/>
              <a:t>BI-RADS category 3, very low positive predictive value (less than 2</a:t>
            </a:r>
            <a:r>
              <a:rPr lang="en-US" dirty="0" smtClean="0"/>
              <a:t>%),</a:t>
            </a:r>
          </a:p>
          <a:p>
            <a:pPr lvl="1"/>
            <a:r>
              <a:rPr lang="en-US" dirty="0" smtClean="0"/>
              <a:t>discouraged from being used (due to unnecessary worry/anxiety)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BI-RADS category 4, PPV of ~30%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subcategory 4A, PPV 13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%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subcategory 4B, PPV 36%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subcategory 4C, PPV 79%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BI-RADS category 5, PPV of 95%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BI-RADS category 6, is for known cancer (often code used during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follow-up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can we predict malignancy without resorting to a biopsy?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65125"/>
            <a:ext cx="13182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Dataset: Digital Database for Screening Mammography</a:t>
            </a:r>
            <a:endParaRPr lang="en-US" sz="4000" dirty="0"/>
          </a:p>
        </p:txBody>
      </p:sp>
      <p:pic>
        <p:nvPicPr>
          <p:cNvPr id="18434" name="Picture 2" descr="http://marathon.csee.usf.edu/Mammography/DDSM/thumbnails/benigns/benign_01/case0241/C_0241_1.LEFT_MLO.LJPEG.1_highpas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89" y="2625951"/>
            <a:ext cx="184785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51349" y="6102577"/>
            <a:ext cx="204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Volume: benign_01 Case: </a:t>
            </a:r>
            <a:r>
              <a:rPr lang="en-US" b="1" dirty="0" smtClean="0"/>
              <a:t>C-0241-1</a:t>
            </a:r>
            <a:endParaRPr lang="en-US" dirty="0"/>
          </a:p>
        </p:txBody>
      </p:sp>
      <p:pic>
        <p:nvPicPr>
          <p:cNvPr id="18436" name="Picture 4" descr="http://marathon.csee.usf.edu/Mammography/DDSM/thumbnails/normals/normal_01/case0152/A_0152_1.RIGHT_MLO.LJPEG.1_highpas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27" y="2665859"/>
            <a:ext cx="1616075" cy="343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77949" y="6123001"/>
            <a:ext cx="237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Volume: normal_01 </a:t>
            </a:r>
          </a:p>
          <a:p>
            <a:r>
              <a:rPr lang="en-US" b="1" dirty="0" smtClean="0"/>
              <a:t>Case</a:t>
            </a:r>
            <a:r>
              <a:rPr lang="en-US" b="1" dirty="0"/>
              <a:t>: A-0152-1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77149" y="6124602"/>
            <a:ext cx="204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Volume: cancer_01 Case: B-3013-1</a:t>
            </a:r>
          </a:p>
        </p:txBody>
      </p:sp>
      <p:pic>
        <p:nvPicPr>
          <p:cNvPr id="18438" name="Picture 6" descr="http://marathon.csee.usf.edu/Mammography/DDSM/thumbnails/cancers/cancer_01/case3013/B_3013_1.RIGHT_CC.LJPEG.1_highpas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26" y="2826880"/>
            <a:ext cx="21717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3750" y="1625600"/>
            <a:ext cx="869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Pathology (biopsy) confirmed benign or malignant status as gold standard truth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resolution radiographic image + expert Radiologist annotated region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sizes, </a:t>
            </a:r>
            <a:r>
              <a:rPr lang="en-US" dirty="0" err="1" smtClean="0"/>
              <a:t>subpatches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3" y="2184400"/>
            <a:ext cx="7475927" cy="416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35" y="0"/>
            <a:ext cx="394246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0" y="3853544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100px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45096" y="1382651"/>
            <a:ext cx="7523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256px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64px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0940" y="3628012"/>
            <a:ext cx="1242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annotated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boundaries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1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0" t="19531" b="11852"/>
          <a:stretch/>
        </p:blipFill>
        <p:spPr>
          <a:xfrm>
            <a:off x="7143749" y="2286000"/>
            <a:ext cx="3036151" cy="382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region of interest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/>
          <a:stretch/>
        </p:blipFill>
        <p:spPr>
          <a:xfrm>
            <a:off x="909715" y="1984375"/>
            <a:ext cx="6028084" cy="4168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477" y="3243321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100px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56571" y="3427987"/>
            <a:ext cx="1242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annotated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boundaries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477" y="5783818"/>
            <a:ext cx="172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4000 x 2500 </a:t>
            </a:r>
            <a:r>
              <a:rPr lang="en-US" dirty="0" err="1" smtClean="0">
                <a:solidFill>
                  <a:srgbClr val="FFFF00"/>
                </a:solidFill>
              </a:rPr>
              <a:t>img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8783" t="12957" b="13123"/>
          <a:stretch/>
        </p:blipFill>
        <p:spPr>
          <a:xfrm>
            <a:off x="7124766" y="1914525"/>
            <a:ext cx="4513609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5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231900"/>
            <a:ext cx="6656247" cy="371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59" y="3037166"/>
            <a:ext cx="1685715" cy="168571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8783" t="12957" b="13123"/>
          <a:stretch/>
        </p:blipFill>
        <p:spPr>
          <a:xfrm>
            <a:off x="7185572" y="2019300"/>
            <a:ext cx="4319386" cy="40562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326" y="6211669"/>
            <a:ext cx="8782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cancer_01-B_3013_1.RIGHT_CC-malign-B5-D2-A77-S5-a0-y1815-x1803-r0412</a:t>
            </a:r>
          </a:p>
          <a:p>
            <a:r>
              <a:rPr lang="en-US" dirty="0" smtClean="0"/>
              <a:t>-L_MASS-T_IRREGULAR_ARCHITECTURAL_DISTORTION-E_SPICULATED.png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634" y="4849119"/>
            <a:ext cx="1685715" cy="168571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Crop region of interest, +50%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0" y="2334770"/>
            <a:ext cx="6656247" cy="3711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53" y="3160394"/>
            <a:ext cx="1190626" cy="1190626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783" t="12957" b="13123"/>
          <a:stretch/>
        </p:blipFill>
        <p:spPr>
          <a:xfrm>
            <a:off x="7309058" y="2265044"/>
            <a:ext cx="3823889" cy="3590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1141" y="6257835"/>
            <a:ext cx="9735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cancer_01-B_3013_1.RIGHT_CC-malign-B5-D2-A77-S5-a1-y1656-x2436-r0338</a:t>
            </a:r>
          </a:p>
          <a:p>
            <a:r>
              <a:rPr lang="en-US" dirty="0" smtClean="0"/>
              <a:t>-L_MASS-T_IRREGULAR_ARCHITECTURAL_DISTORTION-E_SPICULATED.png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34" y="2447924"/>
            <a:ext cx="1190626" cy="1190626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Crop region of interest, +50%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1046</Words>
  <Application>Microsoft Office PowerPoint</Application>
  <PresentationFormat>Widescreen</PresentationFormat>
  <Paragraphs>223</Paragraphs>
  <Slides>24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Times New Roman</vt:lpstr>
      <vt:lpstr>Office Theme</vt:lpstr>
      <vt:lpstr>CNN for mammography: benign vs. malignant</vt:lpstr>
      <vt:lpstr>Breast cancer statistics</vt:lpstr>
      <vt:lpstr>Breast Imaging Reporting and Data System</vt:lpstr>
      <vt:lpstr>How well can we predict malignancy without resorting to a biopsy?</vt:lpstr>
      <vt:lpstr>Dataset: Digital Database for Screening Mammography</vt:lpstr>
      <vt:lpstr>Relative sizes, subpatches</vt:lpstr>
      <vt:lpstr>Find region of interest</vt:lpstr>
      <vt:lpstr>PowerPoint Presentation</vt:lpstr>
      <vt:lpstr>PowerPoint Presentation</vt:lpstr>
      <vt:lpstr>Samples</vt:lpstr>
      <vt:lpstr>Augmented data: random rotate/flip</vt:lpstr>
      <vt:lpstr>Shallow: 3-CN architecture</vt:lpstr>
      <vt:lpstr>Shallow: 3-CN training from scratch</vt:lpstr>
      <vt:lpstr>Deep: InceptionV3 architecture</vt:lpstr>
      <vt:lpstr>InceptionV3 schematic</vt:lpstr>
      <vt:lpstr>Deep: InceptionV3 finetuning from Imagenet</vt:lpstr>
      <vt:lpstr>PowerPoint Presentation</vt:lpstr>
      <vt:lpstr>True negatives: top 30          (benign predicted as benign)</vt:lpstr>
      <vt:lpstr>False negatives: top 30               (cancer predicted as benign)</vt:lpstr>
      <vt:lpstr>True positives: top 30           (cancer predicted as cancer)</vt:lpstr>
      <vt:lpstr>False positives: top 30          (benign predicted as cancer)</vt:lpstr>
      <vt:lpstr>Human Performance:  187 U.S. radiologists</vt:lpstr>
      <vt:lpstr>Concluding thoughts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Xing</dc:creator>
  <cp:lastModifiedBy>Jeff Xing</cp:lastModifiedBy>
  <cp:revision>49</cp:revision>
  <dcterms:created xsi:type="dcterms:W3CDTF">2016-12-05T00:16:51Z</dcterms:created>
  <dcterms:modified xsi:type="dcterms:W3CDTF">2016-12-06T05:48:46Z</dcterms:modified>
</cp:coreProperties>
</file>